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103812880" r:id="rId4"/>
    <p:sldId id="2103812845" r:id="rId5"/>
    <p:sldId id="2103812874" r:id="rId6"/>
    <p:sldId id="2103812881" r:id="rId7"/>
    <p:sldId id="261" r:id="rId8"/>
    <p:sldId id="2103812882" r:id="rId9"/>
    <p:sldId id="2103812871" r:id="rId10"/>
    <p:sldId id="2103812878" r:id="rId11"/>
    <p:sldId id="2103812883" r:id="rId12"/>
    <p:sldId id="2103812870" r:id="rId13"/>
    <p:sldId id="2103812817" r:id="rId14"/>
    <p:sldId id="2103812879" r:id="rId15"/>
    <p:sldId id="2103812884" r:id="rId16"/>
    <p:sldId id="2103812850" r:id="rId17"/>
    <p:sldId id="2103812861" r:id="rId18"/>
    <p:sldId id="2103812857" r:id="rId19"/>
    <p:sldId id="2103812863" r:id="rId20"/>
    <p:sldId id="21038128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24893C-219D-4D31-80C7-9DF5270F341D}">
          <p14:sldIdLst>
            <p14:sldId id="256"/>
            <p14:sldId id="257"/>
            <p14:sldId id="2103812880"/>
            <p14:sldId id="2103812845"/>
            <p14:sldId id="2103812874"/>
            <p14:sldId id="2103812881"/>
            <p14:sldId id="261"/>
            <p14:sldId id="2103812882"/>
            <p14:sldId id="2103812871"/>
            <p14:sldId id="2103812878"/>
            <p14:sldId id="2103812883"/>
            <p14:sldId id="2103812870"/>
            <p14:sldId id="2103812817"/>
            <p14:sldId id="2103812879"/>
            <p14:sldId id="2103812884"/>
            <p14:sldId id="2103812850"/>
            <p14:sldId id="2103812861"/>
            <p14:sldId id="2103812857"/>
            <p14:sldId id="2103812863"/>
            <p14:sldId id="21038128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ar, Sandeep4" userId="f309f00d-b3e2-4835-ac0e-c4978779acea" providerId="ADAL" clId="{CF4503D9-F54E-492E-8448-9929791ACE57}"/>
    <pc:docChg chg="delSld modSld modMainMaster modSection">
      <pc:chgData name="Kumar, Sandeep4" userId="f309f00d-b3e2-4835-ac0e-c4978779acea" providerId="ADAL" clId="{CF4503D9-F54E-492E-8448-9929791ACE57}" dt="2026-05-13T09:21:21.988" v="8" actId="47"/>
      <pc:docMkLst>
        <pc:docMk/>
      </pc:docMkLst>
      <pc:sldChg chg="modSp mod">
        <pc:chgData name="Kumar, Sandeep4" userId="f309f00d-b3e2-4835-ac0e-c4978779acea" providerId="ADAL" clId="{CF4503D9-F54E-492E-8448-9929791ACE57}" dt="2026-05-13T09:21:02.591" v="0" actId="6549"/>
        <pc:sldMkLst>
          <pc:docMk/>
          <pc:sldMk cId="3390952084" sldId="256"/>
        </pc:sldMkLst>
        <pc:spChg chg="mod">
          <ac:chgData name="Kumar, Sandeep4" userId="f309f00d-b3e2-4835-ac0e-c4978779acea" providerId="ADAL" clId="{CF4503D9-F54E-492E-8448-9929791ACE57}" dt="2026-05-13T09:21:02.591" v="0" actId="6549"/>
          <ac:spMkLst>
            <pc:docMk/>
            <pc:sldMk cId="3390952084" sldId="256"/>
            <ac:spMk id="3" creationId="{4FE31782-DBBA-B2D6-3D2D-E83200260A0C}"/>
          </ac:spMkLst>
        </pc:spChg>
      </pc:sldChg>
      <pc:sldChg chg="del">
        <pc:chgData name="Kumar, Sandeep4" userId="f309f00d-b3e2-4835-ac0e-c4978779acea" providerId="ADAL" clId="{CF4503D9-F54E-492E-8448-9929791ACE57}" dt="2026-05-13T09:21:21.988" v="8" actId="47"/>
        <pc:sldMkLst>
          <pc:docMk/>
          <pc:sldMk cId="1653771821" sldId="338"/>
        </pc:sldMkLst>
      </pc:sldChg>
      <pc:sldChg chg="del">
        <pc:chgData name="Kumar, Sandeep4" userId="f309f00d-b3e2-4835-ac0e-c4978779acea" providerId="ADAL" clId="{CF4503D9-F54E-492E-8448-9929791ACE57}" dt="2026-05-13T09:21:21.988" v="8" actId="47"/>
        <pc:sldMkLst>
          <pc:docMk/>
          <pc:sldMk cId="216127969" sldId="2103812831"/>
        </pc:sldMkLst>
      </pc:sldChg>
      <pc:sldChg chg="del">
        <pc:chgData name="Kumar, Sandeep4" userId="f309f00d-b3e2-4835-ac0e-c4978779acea" providerId="ADAL" clId="{CF4503D9-F54E-492E-8448-9929791ACE57}" dt="2026-05-13T09:21:21.988" v="8" actId="47"/>
        <pc:sldMkLst>
          <pc:docMk/>
          <pc:sldMk cId="3440386899" sldId="2103812846"/>
        </pc:sldMkLst>
      </pc:sldChg>
      <pc:sldChg chg="del">
        <pc:chgData name="Kumar, Sandeep4" userId="f309f00d-b3e2-4835-ac0e-c4978779acea" providerId="ADAL" clId="{CF4503D9-F54E-492E-8448-9929791ACE57}" dt="2026-05-13T09:21:21.988" v="8" actId="47"/>
        <pc:sldMkLst>
          <pc:docMk/>
          <pc:sldMk cId="1298051480" sldId="2103812847"/>
        </pc:sldMkLst>
      </pc:sldChg>
      <pc:sldChg chg="del">
        <pc:chgData name="Kumar, Sandeep4" userId="f309f00d-b3e2-4835-ac0e-c4978779acea" providerId="ADAL" clId="{CF4503D9-F54E-492E-8448-9929791ACE57}" dt="2026-05-13T09:21:21.988" v="8" actId="47"/>
        <pc:sldMkLst>
          <pc:docMk/>
          <pc:sldMk cId="3515277012" sldId="2103812862"/>
        </pc:sldMkLst>
      </pc:sldChg>
      <pc:sldChg chg="del">
        <pc:chgData name="Kumar, Sandeep4" userId="f309f00d-b3e2-4835-ac0e-c4978779acea" providerId="ADAL" clId="{CF4503D9-F54E-492E-8448-9929791ACE57}" dt="2026-05-13T09:21:21.988" v="8" actId="47"/>
        <pc:sldMkLst>
          <pc:docMk/>
          <pc:sldMk cId="4211363286" sldId="2103812864"/>
        </pc:sldMkLst>
      </pc:sldChg>
      <pc:sldChg chg="del">
        <pc:chgData name="Kumar, Sandeep4" userId="f309f00d-b3e2-4835-ac0e-c4978779acea" providerId="ADAL" clId="{CF4503D9-F54E-492E-8448-9929791ACE57}" dt="2026-05-13T09:21:21.988" v="8" actId="47"/>
        <pc:sldMkLst>
          <pc:docMk/>
          <pc:sldMk cId="2115458578" sldId="2103812866"/>
        </pc:sldMkLst>
      </pc:sldChg>
      <pc:sldChg chg="del">
        <pc:chgData name="Kumar, Sandeep4" userId="f309f00d-b3e2-4835-ac0e-c4978779acea" providerId="ADAL" clId="{CF4503D9-F54E-492E-8448-9929791ACE57}" dt="2026-05-13T09:21:21.988" v="8" actId="47"/>
        <pc:sldMkLst>
          <pc:docMk/>
          <pc:sldMk cId="1744538408" sldId="2103812868"/>
        </pc:sldMkLst>
      </pc:sldChg>
      <pc:sldChg chg="del">
        <pc:chgData name="Kumar, Sandeep4" userId="f309f00d-b3e2-4835-ac0e-c4978779acea" providerId="ADAL" clId="{CF4503D9-F54E-492E-8448-9929791ACE57}" dt="2026-05-13T09:21:21.988" v="8" actId="47"/>
        <pc:sldMkLst>
          <pc:docMk/>
          <pc:sldMk cId="3348857826" sldId="2103812869"/>
        </pc:sldMkLst>
      </pc:sldChg>
      <pc:sldChg chg="del">
        <pc:chgData name="Kumar, Sandeep4" userId="f309f00d-b3e2-4835-ac0e-c4978779acea" providerId="ADAL" clId="{CF4503D9-F54E-492E-8448-9929791ACE57}" dt="2026-05-13T09:21:21.988" v="8" actId="47"/>
        <pc:sldMkLst>
          <pc:docMk/>
          <pc:sldMk cId="1076837162" sldId="2103812872"/>
        </pc:sldMkLst>
      </pc:sldChg>
      <pc:sldChg chg="del">
        <pc:chgData name="Kumar, Sandeep4" userId="f309f00d-b3e2-4835-ac0e-c4978779acea" providerId="ADAL" clId="{CF4503D9-F54E-492E-8448-9929791ACE57}" dt="2026-05-13T09:21:21.988" v="8" actId="47"/>
        <pc:sldMkLst>
          <pc:docMk/>
          <pc:sldMk cId="1429693003" sldId="2103812877"/>
        </pc:sldMkLst>
      </pc:sldChg>
      <pc:sldMasterChg chg="modSp mod">
        <pc:chgData name="Kumar, Sandeep4" userId="f309f00d-b3e2-4835-ac0e-c4978779acea" providerId="ADAL" clId="{CF4503D9-F54E-492E-8448-9929791ACE57}" dt="2026-05-13T09:21:12.700" v="7" actId="20577"/>
        <pc:sldMasterMkLst>
          <pc:docMk/>
          <pc:sldMasterMk cId="4127328631" sldId="2147483660"/>
        </pc:sldMasterMkLst>
        <pc:spChg chg="mod">
          <ac:chgData name="Kumar, Sandeep4" userId="f309f00d-b3e2-4835-ac0e-c4978779acea" providerId="ADAL" clId="{CF4503D9-F54E-492E-8448-9929791ACE57}" dt="2026-05-13T09:21:12.700" v="7" actId="20577"/>
          <ac:spMkLst>
            <pc:docMk/>
            <pc:sldMasterMk cId="4127328631" sldId="2147483660"/>
            <ac:spMk id="11" creationId="{BF24D539-B05A-AF8F-5219-B32D80CC3434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00DB4-4AE7-468C-8C64-1235192D448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IN"/>
        </a:p>
      </dgm:t>
    </dgm:pt>
    <dgm:pt modelId="{9FD1311F-14C2-436C-82B2-CCB1D660E55E}">
      <dgm:prSet custT="1"/>
      <dgm:spPr/>
      <dgm:t>
        <a:bodyPr/>
        <a:lstStyle/>
        <a:p>
          <a:r>
            <a:rPr lang="en-US" sz="2400" b="0" i="0"/>
            <a:t>Model size  </a:t>
          </a:r>
          <a:r>
            <a:rPr lang="en-IN" sz="2400" b="0" i="0"/>
            <a:t>↑</a:t>
          </a:r>
          <a:r>
            <a:rPr lang="en-US" sz="2400" b="0" i="0"/>
            <a:t> =&gt; Memory requirements </a:t>
          </a:r>
          <a:r>
            <a:rPr lang="en-IN" sz="2400" b="0" i="0"/>
            <a:t>↑</a:t>
          </a:r>
          <a:endParaRPr lang="en-IN" sz="2400"/>
        </a:p>
      </dgm:t>
    </dgm:pt>
    <dgm:pt modelId="{5FCA4CF6-42D1-49E0-B1E4-E5D4ECE847D4}" type="parTrans" cxnId="{EA1C9C24-972E-4D17-B2DB-45D75CEC62AA}">
      <dgm:prSet/>
      <dgm:spPr/>
      <dgm:t>
        <a:bodyPr/>
        <a:lstStyle/>
        <a:p>
          <a:endParaRPr lang="en-IN" sz="1200"/>
        </a:p>
      </dgm:t>
    </dgm:pt>
    <dgm:pt modelId="{9FF8CACD-676E-45A7-9DD8-DABBEB38AED9}" type="sibTrans" cxnId="{EA1C9C24-972E-4D17-B2DB-45D75CEC62AA}">
      <dgm:prSet/>
      <dgm:spPr/>
      <dgm:t>
        <a:bodyPr/>
        <a:lstStyle/>
        <a:p>
          <a:endParaRPr lang="en-IN" sz="1200"/>
        </a:p>
      </dgm:t>
    </dgm:pt>
    <dgm:pt modelId="{75AF9ECF-3C3E-488B-98B9-48BC3A2A93BB}">
      <dgm:prSet custT="1"/>
      <dgm:spPr/>
      <dgm:t>
        <a:bodyPr/>
        <a:lstStyle/>
        <a:p>
          <a:r>
            <a:rPr lang="en-IN" sz="2400" b="0" i="0"/>
            <a:t>Large models =&gt; Memory wall problem </a:t>
          </a:r>
          <a:endParaRPr lang="en-IN" sz="2400"/>
        </a:p>
      </dgm:t>
    </dgm:pt>
    <dgm:pt modelId="{A0F180E6-05DB-4DF3-9741-B97BBAA9D8F7}" type="parTrans" cxnId="{799AFC64-3770-4095-9F1F-C81F8D977AA6}">
      <dgm:prSet/>
      <dgm:spPr/>
      <dgm:t>
        <a:bodyPr/>
        <a:lstStyle/>
        <a:p>
          <a:endParaRPr lang="en-IN" sz="1200"/>
        </a:p>
      </dgm:t>
    </dgm:pt>
    <dgm:pt modelId="{2ED21B99-312A-4A98-B366-0D1B62744E24}" type="sibTrans" cxnId="{799AFC64-3770-4095-9F1F-C81F8D977AA6}">
      <dgm:prSet/>
      <dgm:spPr/>
      <dgm:t>
        <a:bodyPr/>
        <a:lstStyle/>
        <a:p>
          <a:endParaRPr lang="en-IN" sz="1200"/>
        </a:p>
      </dgm:t>
    </dgm:pt>
    <dgm:pt modelId="{707B7BD4-CCBA-44C3-BE97-479E4272771D}">
      <dgm:prSet custT="1"/>
      <dgm:spPr/>
      <dgm:t>
        <a:bodyPr/>
        <a:lstStyle/>
        <a:p>
          <a:r>
            <a:rPr lang="en-IN" sz="2400" b="1" i="0"/>
            <a:t>Solution =&gt; Memory tiering</a:t>
          </a:r>
          <a:endParaRPr lang="en-IN" sz="2400"/>
        </a:p>
      </dgm:t>
    </dgm:pt>
    <dgm:pt modelId="{04A50EEB-4C9A-4F05-B903-5DD65F090339}" type="parTrans" cxnId="{8A2700F7-57BB-4954-AE7E-19FA996760FC}">
      <dgm:prSet/>
      <dgm:spPr/>
      <dgm:t>
        <a:bodyPr/>
        <a:lstStyle/>
        <a:p>
          <a:endParaRPr lang="en-IN" sz="1200"/>
        </a:p>
      </dgm:t>
    </dgm:pt>
    <dgm:pt modelId="{3D29BC07-CEF3-4A64-B438-3ACBE9BD7E34}" type="sibTrans" cxnId="{8A2700F7-57BB-4954-AE7E-19FA996760FC}">
      <dgm:prSet/>
      <dgm:spPr/>
      <dgm:t>
        <a:bodyPr/>
        <a:lstStyle/>
        <a:p>
          <a:endParaRPr lang="en-IN" sz="1200"/>
        </a:p>
      </dgm:t>
    </dgm:pt>
    <dgm:pt modelId="{E17CFCB2-38EF-4CE0-82FD-2675012CED93}" type="pres">
      <dgm:prSet presAssocID="{2D300DB4-4AE7-468C-8C64-1235192D4486}" presName="linear" presStyleCnt="0">
        <dgm:presLayoutVars>
          <dgm:animLvl val="lvl"/>
          <dgm:resizeHandles val="exact"/>
        </dgm:presLayoutVars>
      </dgm:prSet>
      <dgm:spPr/>
    </dgm:pt>
    <dgm:pt modelId="{3F0EA862-C922-4F37-993A-59CDF64D8AD1}" type="pres">
      <dgm:prSet presAssocID="{9FD1311F-14C2-436C-82B2-CCB1D660E5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840609-C4C0-498A-B4D3-C32F0E73AD1B}" type="pres">
      <dgm:prSet presAssocID="{9FF8CACD-676E-45A7-9DD8-DABBEB38AED9}" presName="spacer" presStyleCnt="0"/>
      <dgm:spPr/>
    </dgm:pt>
    <dgm:pt modelId="{36C34A6A-A20F-443B-99FB-A5A332B99034}" type="pres">
      <dgm:prSet presAssocID="{75AF9ECF-3C3E-488B-98B9-48BC3A2A93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80E64B-E6F3-4DFF-A54C-7BC2BFF5C3FA}" type="pres">
      <dgm:prSet presAssocID="{2ED21B99-312A-4A98-B366-0D1B62744E24}" presName="spacer" presStyleCnt="0"/>
      <dgm:spPr/>
    </dgm:pt>
    <dgm:pt modelId="{0B032A61-8AB4-4486-AB94-65B631DA3C52}" type="pres">
      <dgm:prSet presAssocID="{707B7BD4-CCBA-44C3-BE97-479E4272771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1C9C24-972E-4D17-B2DB-45D75CEC62AA}" srcId="{2D300DB4-4AE7-468C-8C64-1235192D4486}" destId="{9FD1311F-14C2-436C-82B2-CCB1D660E55E}" srcOrd="0" destOrd="0" parTransId="{5FCA4CF6-42D1-49E0-B1E4-E5D4ECE847D4}" sibTransId="{9FF8CACD-676E-45A7-9DD8-DABBEB38AED9}"/>
    <dgm:cxn modelId="{799AFC64-3770-4095-9F1F-C81F8D977AA6}" srcId="{2D300DB4-4AE7-468C-8C64-1235192D4486}" destId="{75AF9ECF-3C3E-488B-98B9-48BC3A2A93BB}" srcOrd="1" destOrd="0" parTransId="{A0F180E6-05DB-4DF3-9741-B97BBAA9D8F7}" sibTransId="{2ED21B99-312A-4A98-B366-0D1B62744E24}"/>
    <dgm:cxn modelId="{61547E66-EA89-48E1-A357-BEFA16D4EA03}" type="presOf" srcId="{75AF9ECF-3C3E-488B-98B9-48BC3A2A93BB}" destId="{36C34A6A-A20F-443B-99FB-A5A332B99034}" srcOrd="0" destOrd="0" presId="urn:microsoft.com/office/officeart/2005/8/layout/vList2"/>
    <dgm:cxn modelId="{7BCA1682-15DE-4C2B-8D48-F44290952E82}" type="presOf" srcId="{9FD1311F-14C2-436C-82B2-CCB1D660E55E}" destId="{3F0EA862-C922-4F37-993A-59CDF64D8AD1}" srcOrd="0" destOrd="0" presId="urn:microsoft.com/office/officeart/2005/8/layout/vList2"/>
    <dgm:cxn modelId="{29E78887-0B38-4E9F-A67B-C4254C6C6FCA}" type="presOf" srcId="{707B7BD4-CCBA-44C3-BE97-479E4272771D}" destId="{0B032A61-8AB4-4486-AB94-65B631DA3C52}" srcOrd="0" destOrd="0" presId="urn:microsoft.com/office/officeart/2005/8/layout/vList2"/>
    <dgm:cxn modelId="{09985EA3-BF8C-49EF-9ADB-9147EFCBD868}" type="presOf" srcId="{2D300DB4-4AE7-468C-8C64-1235192D4486}" destId="{E17CFCB2-38EF-4CE0-82FD-2675012CED93}" srcOrd="0" destOrd="0" presId="urn:microsoft.com/office/officeart/2005/8/layout/vList2"/>
    <dgm:cxn modelId="{8A2700F7-57BB-4954-AE7E-19FA996760FC}" srcId="{2D300DB4-4AE7-468C-8C64-1235192D4486}" destId="{707B7BD4-CCBA-44C3-BE97-479E4272771D}" srcOrd="2" destOrd="0" parTransId="{04A50EEB-4C9A-4F05-B903-5DD65F090339}" sibTransId="{3D29BC07-CEF3-4A64-B438-3ACBE9BD7E34}"/>
    <dgm:cxn modelId="{AEA8BEF1-04DC-4C96-8FC7-B49443044F41}" type="presParOf" srcId="{E17CFCB2-38EF-4CE0-82FD-2675012CED93}" destId="{3F0EA862-C922-4F37-993A-59CDF64D8AD1}" srcOrd="0" destOrd="0" presId="urn:microsoft.com/office/officeart/2005/8/layout/vList2"/>
    <dgm:cxn modelId="{18BCD1AB-A0B8-4DDB-8725-5D3F86CF97B4}" type="presParOf" srcId="{E17CFCB2-38EF-4CE0-82FD-2675012CED93}" destId="{6A840609-C4C0-498A-B4D3-C32F0E73AD1B}" srcOrd="1" destOrd="0" presId="urn:microsoft.com/office/officeart/2005/8/layout/vList2"/>
    <dgm:cxn modelId="{A4BD2349-A071-4685-B726-ED5F41168D1C}" type="presParOf" srcId="{E17CFCB2-38EF-4CE0-82FD-2675012CED93}" destId="{36C34A6A-A20F-443B-99FB-A5A332B99034}" srcOrd="2" destOrd="0" presId="urn:microsoft.com/office/officeart/2005/8/layout/vList2"/>
    <dgm:cxn modelId="{80C9C261-DFD1-4B54-9E5A-A8C8E572DCC0}" type="presParOf" srcId="{E17CFCB2-38EF-4CE0-82FD-2675012CED93}" destId="{6F80E64B-E6F3-4DFF-A54C-7BC2BFF5C3FA}" srcOrd="3" destOrd="0" presId="urn:microsoft.com/office/officeart/2005/8/layout/vList2"/>
    <dgm:cxn modelId="{16205CCA-31D1-4F77-AFA6-2F2459B16E29}" type="presParOf" srcId="{E17CFCB2-38EF-4CE0-82FD-2675012CED93}" destId="{0B032A61-8AB4-4486-AB94-65B631DA3C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DA72C-6C0E-4F88-BF79-0B47AA5F2CFC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BC6007C-D93C-47D5-85EC-8D4E779DDA50}">
      <dgm:prSet phldrT="[Text]"/>
      <dgm:spPr/>
      <dgm:t>
        <a:bodyPr/>
        <a:lstStyle/>
        <a:p>
          <a:r>
            <a:rPr lang="en-US"/>
            <a:t>TierTrain</a:t>
          </a:r>
          <a:endParaRPr lang="en-IN"/>
        </a:p>
      </dgm:t>
    </dgm:pt>
    <dgm:pt modelId="{C281A29A-A7FF-44C0-8AF4-1D1FB3A0264D}" type="parTrans" cxnId="{5620C41D-3216-4441-A3A7-A85D5079B50E}">
      <dgm:prSet/>
      <dgm:spPr/>
      <dgm:t>
        <a:bodyPr/>
        <a:lstStyle/>
        <a:p>
          <a:endParaRPr lang="en-IN"/>
        </a:p>
      </dgm:t>
    </dgm:pt>
    <dgm:pt modelId="{D7905CB3-5073-4AA9-BBDF-F45DC6242DAE}" type="sibTrans" cxnId="{5620C41D-3216-4441-A3A7-A85D5079B50E}">
      <dgm:prSet/>
      <dgm:spPr/>
      <dgm:t>
        <a:bodyPr/>
        <a:lstStyle/>
        <a:p>
          <a:endParaRPr lang="en-IN"/>
        </a:p>
      </dgm:t>
    </dgm:pt>
    <dgm:pt modelId="{5CCF6F59-E834-4C00-92A1-2366E6B4E92B}">
      <dgm:prSet phldrT="[Text]"/>
      <dgm:spPr/>
      <dgm:t>
        <a:bodyPr/>
        <a:lstStyle/>
        <a:p>
          <a:r>
            <a:rPr lang="en-US"/>
            <a:t>Pro-active</a:t>
          </a:r>
          <a:endParaRPr lang="en-IN"/>
        </a:p>
      </dgm:t>
    </dgm:pt>
    <dgm:pt modelId="{BBD17CF9-588B-46FF-9DF7-43EC97D88A7E}" type="parTrans" cxnId="{A250F48B-F481-4A05-909B-E45064ED58A0}">
      <dgm:prSet/>
      <dgm:spPr/>
      <dgm:t>
        <a:bodyPr/>
        <a:lstStyle/>
        <a:p>
          <a:endParaRPr lang="en-IN"/>
        </a:p>
      </dgm:t>
    </dgm:pt>
    <dgm:pt modelId="{E4341323-9960-4B2B-9C4C-B9364A0F0097}" type="sibTrans" cxnId="{A250F48B-F481-4A05-909B-E45064ED58A0}">
      <dgm:prSet/>
      <dgm:spPr/>
      <dgm:t>
        <a:bodyPr/>
        <a:lstStyle/>
        <a:p>
          <a:endParaRPr lang="en-IN"/>
        </a:p>
      </dgm:t>
    </dgm:pt>
    <dgm:pt modelId="{B7D9834E-8317-4C78-B320-CD1F3B176B4C}">
      <dgm:prSet phldrT="[Text]"/>
      <dgm:spPr/>
      <dgm:t>
        <a:bodyPr/>
        <a:lstStyle/>
        <a:p>
          <a:r>
            <a:rPr lang="en-US"/>
            <a:t>Prefetch</a:t>
          </a:r>
          <a:endParaRPr lang="en-IN"/>
        </a:p>
      </dgm:t>
    </dgm:pt>
    <dgm:pt modelId="{CF144B5B-40CB-424F-A441-22F9450FD191}" type="parTrans" cxnId="{7DCB1702-FD77-4807-8A46-29606888F152}">
      <dgm:prSet/>
      <dgm:spPr/>
      <dgm:t>
        <a:bodyPr/>
        <a:lstStyle/>
        <a:p>
          <a:endParaRPr lang="en-IN"/>
        </a:p>
      </dgm:t>
    </dgm:pt>
    <dgm:pt modelId="{234450ED-722C-419C-9825-3211A862890D}" type="sibTrans" cxnId="{7DCB1702-FD77-4807-8A46-29606888F152}">
      <dgm:prSet/>
      <dgm:spPr/>
      <dgm:t>
        <a:bodyPr/>
        <a:lstStyle/>
        <a:p>
          <a:endParaRPr lang="en-IN"/>
        </a:p>
      </dgm:t>
    </dgm:pt>
    <dgm:pt modelId="{0B560F03-B328-4754-A1B8-97F405F0BFD9}">
      <dgm:prSet phldrT="[Text]"/>
      <dgm:spPr/>
      <dgm:t>
        <a:bodyPr/>
        <a:lstStyle/>
        <a:p>
          <a:r>
            <a:rPr lang="en-US" dirty="0"/>
            <a:t>Others</a:t>
          </a:r>
          <a:endParaRPr lang="en-IN" dirty="0"/>
        </a:p>
      </dgm:t>
    </dgm:pt>
    <dgm:pt modelId="{9B7ADC5D-58D3-438C-B519-A0B98B7C7440}" type="parTrans" cxnId="{B8AAB8DF-D945-42B6-801A-6F863E24E012}">
      <dgm:prSet/>
      <dgm:spPr/>
      <dgm:t>
        <a:bodyPr/>
        <a:lstStyle/>
        <a:p>
          <a:endParaRPr lang="en-IN"/>
        </a:p>
      </dgm:t>
    </dgm:pt>
    <dgm:pt modelId="{E199DF66-0656-4CA7-AE77-750D890D5DCC}" type="sibTrans" cxnId="{B8AAB8DF-D945-42B6-801A-6F863E24E012}">
      <dgm:prSet/>
      <dgm:spPr/>
      <dgm:t>
        <a:bodyPr/>
        <a:lstStyle/>
        <a:p>
          <a:endParaRPr lang="en-IN"/>
        </a:p>
      </dgm:t>
    </dgm:pt>
    <dgm:pt modelId="{07D39DC4-17EF-4A54-9CD5-F9C452B32B14}">
      <dgm:prSet phldrT="[Text]"/>
      <dgm:spPr/>
      <dgm:t>
        <a:bodyPr/>
        <a:lstStyle/>
        <a:p>
          <a:r>
            <a:rPr lang="en-US"/>
            <a:t>Slow</a:t>
          </a:r>
          <a:endParaRPr lang="en-IN"/>
        </a:p>
      </dgm:t>
    </dgm:pt>
    <dgm:pt modelId="{1A72621B-56D9-487D-8DAF-71BCCC70A7B2}" type="parTrans" cxnId="{FD07C65B-6594-470A-A7C2-F3FEBB7EBF99}">
      <dgm:prSet/>
      <dgm:spPr/>
      <dgm:t>
        <a:bodyPr/>
        <a:lstStyle/>
        <a:p>
          <a:endParaRPr lang="en-IN"/>
        </a:p>
      </dgm:t>
    </dgm:pt>
    <dgm:pt modelId="{4E38E238-A1A0-49CF-915D-17DB09BC44B4}" type="sibTrans" cxnId="{FD07C65B-6594-470A-A7C2-F3FEBB7EBF99}">
      <dgm:prSet/>
      <dgm:spPr/>
      <dgm:t>
        <a:bodyPr/>
        <a:lstStyle/>
        <a:p>
          <a:endParaRPr lang="en-IN"/>
        </a:p>
      </dgm:t>
    </dgm:pt>
    <dgm:pt modelId="{114D3A7E-7711-4207-9913-E2D2A5B758A2}">
      <dgm:prSet phldrT="[Text]"/>
      <dgm:spPr/>
      <dgm:t>
        <a:bodyPr/>
        <a:lstStyle/>
        <a:p>
          <a:r>
            <a:rPr lang="en-US"/>
            <a:t>Misses on prefetch</a:t>
          </a:r>
          <a:endParaRPr lang="en-IN"/>
        </a:p>
      </dgm:t>
    </dgm:pt>
    <dgm:pt modelId="{52C29526-EF44-44BA-BC18-A0E56197D7C7}" type="parTrans" cxnId="{0E56CCBE-1236-463E-8545-9DCFE0DDA554}">
      <dgm:prSet/>
      <dgm:spPr/>
      <dgm:t>
        <a:bodyPr/>
        <a:lstStyle/>
        <a:p>
          <a:endParaRPr lang="en-IN"/>
        </a:p>
      </dgm:t>
    </dgm:pt>
    <dgm:pt modelId="{2FAFE2B4-E810-4D86-92A8-D8D49DCEB82C}" type="sibTrans" cxnId="{0E56CCBE-1236-463E-8545-9DCFE0DDA554}">
      <dgm:prSet/>
      <dgm:spPr/>
      <dgm:t>
        <a:bodyPr/>
        <a:lstStyle/>
        <a:p>
          <a:endParaRPr lang="en-IN"/>
        </a:p>
      </dgm:t>
    </dgm:pt>
    <dgm:pt modelId="{8FD78A81-6D63-4B0E-8BA6-F5110A4A708C}">
      <dgm:prSet phldrT="[Text]"/>
      <dgm:spPr/>
      <dgm:t>
        <a:bodyPr/>
        <a:lstStyle/>
        <a:p>
          <a:r>
            <a:rPr lang="en-US"/>
            <a:t>Domain specific</a:t>
          </a:r>
          <a:endParaRPr lang="en-IN"/>
        </a:p>
      </dgm:t>
    </dgm:pt>
    <dgm:pt modelId="{B4A7447F-C7BA-45AE-9EA0-2627867ACFEE}" type="parTrans" cxnId="{E6F995EC-608C-4F32-869E-1BAD69FBB2B7}">
      <dgm:prSet/>
      <dgm:spPr/>
      <dgm:t>
        <a:bodyPr/>
        <a:lstStyle/>
        <a:p>
          <a:endParaRPr lang="en-IN"/>
        </a:p>
      </dgm:t>
    </dgm:pt>
    <dgm:pt modelId="{DDFE9D78-D9AD-4AE2-B0A8-C61986A64099}" type="sibTrans" cxnId="{E6F995EC-608C-4F32-869E-1BAD69FBB2B7}">
      <dgm:prSet/>
      <dgm:spPr/>
      <dgm:t>
        <a:bodyPr/>
        <a:lstStyle/>
        <a:p>
          <a:endParaRPr lang="en-IN"/>
        </a:p>
      </dgm:t>
    </dgm:pt>
    <dgm:pt modelId="{90EE2005-699F-4F26-BB5A-AB64285B253D}" type="pres">
      <dgm:prSet presAssocID="{BD2DA72C-6C0E-4F88-BF79-0B47AA5F2CF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633BF8A8-277F-416D-A39B-953C7CA1E492}" type="pres">
      <dgm:prSet presAssocID="{BD2DA72C-6C0E-4F88-BF79-0B47AA5F2CFC}" presName="dummyMaxCanvas" presStyleCnt="0"/>
      <dgm:spPr/>
    </dgm:pt>
    <dgm:pt modelId="{8FE09923-5AD4-4517-8FB3-CF6BB25E1F78}" type="pres">
      <dgm:prSet presAssocID="{BD2DA72C-6C0E-4F88-BF79-0B47AA5F2CFC}" presName="parentComposite" presStyleCnt="0"/>
      <dgm:spPr/>
    </dgm:pt>
    <dgm:pt modelId="{5C824352-EF20-46A4-B1AC-CCF67620D274}" type="pres">
      <dgm:prSet presAssocID="{BD2DA72C-6C0E-4F88-BF79-0B47AA5F2CFC}" presName="parent1" presStyleLbl="alignAccFollowNode1" presStyleIdx="0" presStyleCnt="4">
        <dgm:presLayoutVars>
          <dgm:chMax val="4"/>
        </dgm:presLayoutVars>
      </dgm:prSet>
      <dgm:spPr/>
    </dgm:pt>
    <dgm:pt modelId="{53CC57AC-085A-4925-9F5F-1E9057652F7C}" type="pres">
      <dgm:prSet presAssocID="{BD2DA72C-6C0E-4F88-BF79-0B47AA5F2CFC}" presName="parent2" presStyleLbl="alignAccFollowNode1" presStyleIdx="1" presStyleCnt="4">
        <dgm:presLayoutVars>
          <dgm:chMax val="4"/>
        </dgm:presLayoutVars>
      </dgm:prSet>
      <dgm:spPr/>
    </dgm:pt>
    <dgm:pt modelId="{4185FE33-8F3A-4BCF-81BB-ED4D3A5A3B36}" type="pres">
      <dgm:prSet presAssocID="{BD2DA72C-6C0E-4F88-BF79-0B47AA5F2CFC}" presName="childrenComposite" presStyleCnt="0"/>
      <dgm:spPr/>
    </dgm:pt>
    <dgm:pt modelId="{5037209A-1F25-497F-BE8A-67C6DD54B61F}" type="pres">
      <dgm:prSet presAssocID="{BD2DA72C-6C0E-4F88-BF79-0B47AA5F2CFC}" presName="dummyMaxCanvas_ChildArea" presStyleCnt="0"/>
      <dgm:spPr/>
    </dgm:pt>
    <dgm:pt modelId="{7A717C17-FC8B-42EA-999A-DBA4057324EF}" type="pres">
      <dgm:prSet presAssocID="{BD2DA72C-6C0E-4F88-BF79-0B47AA5F2CFC}" presName="fulcrum" presStyleLbl="alignAccFollowNode1" presStyleIdx="2" presStyleCnt="4"/>
      <dgm:spPr/>
    </dgm:pt>
    <dgm:pt modelId="{DD6BCBE6-C243-4A1E-BF1A-479CBCCF8AE8}" type="pres">
      <dgm:prSet presAssocID="{BD2DA72C-6C0E-4F88-BF79-0B47AA5F2CFC}" presName="balance_32" presStyleLbl="alignAccFollowNode1" presStyleIdx="3" presStyleCnt="4">
        <dgm:presLayoutVars>
          <dgm:bulletEnabled val="1"/>
        </dgm:presLayoutVars>
      </dgm:prSet>
      <dgm:spPr/>
    </dgm:pt>
    <dgm:pt modelId="{33E458B9-12FE-45C5-A4A8-2DACD57A3666}" type="pres">
      <dgm:prSet presAssocID="{BD2DA72C-6C0E-4F88-BF79-0B47AA5F2CFC}" presName="left_32_1" presStyleLbl="node1" presStyleIdx="0" presStyleCnt="5">
        <dgm:presLayoutVars>
          <dgm:bulletEnabled val="1"/>
        </dgm:presLayoutVars>
      </dgm:prSet>
      <dgm:spPr/>
    </dgm:pt>
    <dgm:pt modelId="{EF555E10-A2B2-4707-8CB6-E5EF2A8B50D5}" type="pres">
      <dgm:prSet presAssocID="{BD2DA72C-6C0E-4F88-BF79-0B47AA5F2CFC}" presName="left_32_2" presStyleLbl="node1" presStyleIdx="1" presStyleCnt="5">
        <dgm:presLayoutVars>
          <dgm:bulletEnabled val="1"/>
        </dgm:presLayoutVars>
      </dgm:prSet>
      <dgm:spPr/>
    </dgm:pt>
    <dgm:pt modelId="{9354829B-E1AE-47D3-94BE-AAC4D1D39E1C}" type="pres">
      <dgm:prSet presAssocID="{BD2DA72C-6C0E-4F88-BF79-0B47AA5F2CFC}" presName="left_32_3" presStyleLbl="node1" presStyleIdx="2" presStyleCnt="5">
        <dgm:presLayoutVars>
          <dgm:bulletEnabled val="1"/>
        </dgm:presLayoutVars>
      </dgm:prSet>
      <dgm:spPr/>
    </dgm:pt>
    <dgm:pt modelId="{24EBF621-7FF2-47CD-8C48-7FE4DFFAF886}" type="pres">
      <dgm:prSet presAssocID="{BD2DA72C-6C0E-4F88-BF79-0B47AA5F2CFC}" presName="right_32_1" presStyleLbl="node1" presStyleIdx="3" presStyleCnt="5">
        <dgm:presLayoutVars>
          <dgm:bulletEnabled val="1"/>
        </dgm:presLayoutVars>
      </dgm:prSet>
      <dgm:spPr/>
    </dgm:pt>
    <dgm:pt modelId="{C94370CF-0B35-42BD-9C3E-442BC0A04909}" type="pres">
      <dgm:prSet presAssocID="{BD2DA72C-6C0E-4F88-BF79-0B47AA5F2CFC}" presName="right_32_2" presStyleLbl="node1" presStyleIdx="4" presStyleCnt="5">
        <dgm:presLayoutVars>
          <dgm:bulletEnabled val="1"/>
        </dgm:presLayoutVars>
      </dgm:prSet>
      <dgm:spPr/>
    </dgm:pt>
  </dgm:ptLst>
  <dgm:cxnLst>
    <dgm:cxn modelId="{7DCB1702-FD77-4807-8A46-29606888F152}" srcId="{CBC6007C-D93C-47D5-85EC-8D4E779DDA50}" destId="{B7D9834E-8317-4C78-B320-CD1F3B176B4C}" srcOrd="1" destOrd="0" parTransId="{CF144B5B-40CB-424F-A441-22F9450FD191}" sibTransId="{234450ED-722C-419C-9825-3211A862890D}"/>
    <dgm:cxn modelId="{08BFCE09-F60B-4476-9561-3EC55AC5DDE8}" type="presOf" srcId="{114D3A7E-7711-4207-9913-E2D2A5B758A2}" destId="{C94370CF-0B35-42BD-9C3E-442BC0A04909}" srcOrd="0" destOrd="0" presId="urn:microsoft.com/office/officeart/2005/8/layout/balance1"/>
    <dgm:cxn modelId="{A248BD1B-B263-41F1-BC0E-424CBFB0F357}" type="presOf" srcId="{0B560F03-B328-4754-A1B8-97F405F0BFD9}" destId="{53CC57AC-085A-4925-9F5F-1E9057652F7C}" srcOrd="0" destOrd="0" presId="urn:microsoft.com/office/officeart/2005/8/layout/balance1"/>
    <dgm:cxn modelId="{5620C41D-3216-4441-A3A7-A85D5079B50E}" srcId="{BD2DA72C-6C0E-4F88-BF79-0B47AA5F2CFC}" destId="{CBC6007C-D93C-47D5-85EC-8D4E779DDA50}" srcOrd="0" destOrd="0" parTransId="{C281A29A-A7FF-44C0-8AF4-1D1FB3A0264D}" sibTransId="{D7905CB3-5073-4AA9-BBDF-F45DC6242DAE}"/>
    <dgm:cxn modelId="{3AB9C32C-4337-4DBE-B8F0-364D3FC40E03}" type="presOf" srcId="{CBC6007C-D93C-47D5-85EC-8D4E779DDA50}" destId="{5C824352-EF20-46A4-B1AC-CCF67620D274}" srcOrd="0" destOrd="0" presId="urn:microsoft.com/office/officeart/2005/8/layout/balance1"/>
    <dgm:cxn modelId="{FD9F7037-837A-4DF6-85B8-9808C7F5578C}" type="presOf" srcId="{BD2DA72C-6C0E-4F88-BF79-0B47AA5F2CFC}" destId="{90EE2005-699F-4F26-BB5A-AB64285B253D}" srcOrd="0" destOrd="0" presId="urn:microsoft.com/office/officeart/2005/8/layout/balance1"/>
    <dgm:cxn modelId="{FD07C65B-6594-470A-A7C2-F3FEBB7EBF99}" srcId="{0B560F03-B328-4754-A1B8-97F405F0BFD9}" destId="{07D39DC4-17EF-4A54-9CD5-F9C452B32B14}" srcOrd="0" destOrd="0" parTransId="{1A72621B-56D9-487D-8DAF-71BCCC70A7B2}" sibTransId="{4E38E238-A1A0-49CF-915D-17DB09BC44B4}"/>
    <dgm:cxn modelId="{1FCF235F-A539-4FFE-BE95-4C8AA6E3D661}" type="presOf" srcId="{5CCF6F59-E834-4C00-92A1-2366E6B4E92B}" destId="{33E458B9-12FE-45C5-A4A8-2DACD57A3666}" srcOrd="0" destOrd="0" presId="urn:microsoft.com/office/officeart/2005/8/layout/balance1"/>
    <dgm:cxn modelId="{A250F48B-F481-4A05-909B-E45064ED58A0}" srcId="{CBC6007C-D93C-47D5-85EC-8D4E779DDA50}" destId="{5CCF6F59-E834-4C00-92A1-2366E6B4E92B}" srcOrd="0" destOrd="0" parTransId="{BBD17CF9-588B-46FF-9DF7-43EC97D88A7E}" sibTransId="{E4341323-9960-4B2B-9C4C-B9364A0F0097}"/>
    <dgm:cxn modelId="{2D067790-14E3-4C86-9448-E315032884EE}" type="presOf" srcId="{8FD78A81-6D63-4B0E-8BA6-F5110A4A708C}" destId="{9354829B-E1AE-47D3-94BE-AAC4D1D39E1C}" srcOrd="0" destOrd="0" presId="urn:microsoft.com/office/officeart/2005/8/layout/balance1"/>
    <dgm:cxn modelId="{0E56CCBE-1236-463E-8545-9DCFE0DDA554}" srcId="{0B560F03-B328-4754-A1B8-97F405F0BFD9}" destId="{114D3A7E-7711-4207-9913-E2D2A5B758A2}" srcOrd="1" destOrd="0" parTransId="{52C29526-EF44-44BA-BC18-A0E56197D7C7}" sibTransId="{2FAFE2B4-E810-4D86-92A8-D8D49DCEB82C}"/>
    <dgm:cxn modelId="{D8FC15D8-A232-4E21-AE16-93A464C08703}" type="presOf" srcId="{07D39DC4-17EF-4A54-9CD5-F9C452B32B14}" destId="{24EBF621-7FF2-47CD-8C48-7FE4DFFAF886}" srcOrd="0" destOrd="0" presId="urn:microsoft.com/office/officeart/2005/8/layout/balance1"/>
    <dgm:cxn modelId="{B8AAB8DF-D945-42B6-801A-6F863E24E012}" srcId="{BD2DA72C-6C0E-4F88-BF79-0B47AA5F2CFC}" destId="{0B560F03-B328-4754-A1B8-97F405F0BFD9}" srcOrd="1" destOrd="0" parTransId="{9B7ADC5D-58D3-438C-B519-A0B98B7C7440}" sibTransId="{E199DF66-0656-4CA7-AE77-750D890D5DCC}"/>
    <dgm:cxn modelId="{E6F995EC-608C-4F32-869E-1BAD69FBB2B7}" srcId="{CBC6007C-D93C-47D5-85EC-8D4E779DDA50}" destId="{8FD78A81-6D63-4B0E-8BA6-F5110A4A708C}" srcOrd="2" destOrd="0" parTransId="{B4A7447F-C7BA-45AE-9EA0-2627867ACFEE}" sibTransId="{DDFE9D78-D9AD-4AE2-B0A8-C61986A64099}"/>
    <dgm:cxn modelId="{CC2643EF-9EC9-4F8B-A49E-2D1A49BA5D80}" type="presOf" srcId="{B7D9834E-8317-4C78-B320-CD1F3B176B4C}" destId="{EF555E10-A2B2-4707-8CB6-E5EF2A8B50D5}" srcOrd="0" destOrd="0" presId="urn:microsoft.com/office/officeart/2005/8/layout/balance1"/>
    <dgm:cxn modelId="{0B22AB1E-247C-4B4E-8E03-4F1AB07C4BCC}" type="presParOf" srcId="{90EE2005-699F-4F26-BB5A-AB64285B253D}" destId="{633BF8A8-277F-416D-A39B-953C7CA1E492}" srcOrd="0" destOrd="0" presId="urn:microsoft.com/office/officeart/2005/8/layout/balance1"/>
    <dgm:cxn modelId="{B7B3631F-E0BE-44D3-9DD0-199CE80105D4}" type="presParOf" srcId="{90EE2005-699F-4F26-BB5A-AB64285B253D}" destId="{8FE09923-5AD4-4517-8FB3-CF6BB25E1F78}" srcOrd="1" destOrd="0" presId="urn:microsoft.com/office/officeart/2005/8/layout/balance1"/>
    <dgm:cxn modelId="{F04FFAF1-22A5-4F83-9F80-A7C181548A54}" type="presParOf" srcId="{8FE09923-5AD4-4517-8FB3-CF6BB25E1F78}" destId="{5C824352-EF20-46A4-B1AC-CCF67620D274}" srcOrd="0" destOrd="0" presId="urn:microsoft.com/office/officeart/2005/8/layout/balance1"/>
    <dgm:cxn modelId="{A809483D-0A85-467D-BA3F-D4990C6A376C}" type="presParOf" srcId="{8FE09923-5AD4-4517-8FB3-CF6BB25E1F78}" destId="{53CC57AC-085A-4925-9F5F-1E9057652F7C}" srcOrd="1" destOrd="0" presId="urn:microsoft.com/office/officeart/2005/8/layout/balance1"/>
    <dgm:cxn modelId="{9CB75B20-A7E6-4320-AD42-6B8D93D9BE5B}" type="presParOf" srcId="{90EE2005-699F-4F26-BB5A-AB64285B253D}" destId="{4185FE33-8F3A-4BCF-81BB-ED4D3A5A3B36}" srcOrd="2" destOrd="0" presId="urn:microsoft.com/office/officeart/2005/8/layout/balance1"/>
    <dgm:cxn modelId="{31DCC140-F25D-4A46-AB2D-A9C38251FD60}" type="presParOf" srcId="{4185FE33-8F3A-4BCF-81BB-ED4D3A5A3B36}" destId="{5037209A-1F25-497F-BE8A-67C6DD54B61F}" srcOrd="0" destOrd="0" presId="urn:microsoft.com/office/officeart/2005/8/layout/balance1"/>
    <dgm:cxn modelId="{15BD423A-A153-4A3C-969C-D66BEB5B31B1}" type="presParOf" srcId="{4185FE33-8F3A-4BCF-81BB-ED4D3A5A3B36}" destId="{7A717C17-FC8B-42EA-999A-DBA4057324EF}" srcOrd="1" destOrd="0" presId="urn:microsoft.com/office/officeart/2005/8/layout/balance1"/>
    <dgm:cxn modelId="{6B13678E-C944-4178-9365-E4A97BA4C850}" type="presParOf" srcId="{4185FE33-8F3A-4BCF-81BB-ED4D3A5A3B36}" destId="{DD6BCBE6-C243-4A1E-BF1A-479CBCCF8AE8}" srcOrd="2" destOrd="0" presId="urn:microsoft.com/office/officeart/2005/8/layout/balance1"/>
    <dgm:cxn modelId="{91511014-1ADF-4521-A0E9-BB414A167A0B}" type="presParOf" srcId="{4185FE33-8F3A-4BCF-81BB-ED4D3A5A3B36}" destId="{33E458B9-12FE-45C5-A4A8-2DACD57A3666}" srcOrd="3" destOrd="0" presId="urn:microsoft.com/office/officeart/2005/8/layout/balance1"/>
    <dgm:cxn modelId="{A0AE8AB7-C718-4DF9-AE66-07CC11B0EF01}" type="presParOf" srcId="{4185FE33-8F3A-4BCF-81BB-ED4D3A5A3B36}" destId="{EF555E10-A2B2-4707-8CB6-E5EF2A8B50D5}" srcOrd="4" destOrd="0" presId="urn:microsoft.com/office/officeart/2005/8/layout/balance1"/>
    <dgm:cxn modelId="{1AEFDD6B-19F5-4B0D-B55C-2C4ECEF58F2D}" type="presParOf" srcId="{4185FE33-8F3A-4BCF-81BB-ED4D3A5A3B36}" destId="{9354829B-E1AE-47D3-94BE-AAC4D1D39E1C}" srcOrd="5" destOrd="0" presId="urn:microsoft.com/office/officeart/2005/8/layout/balance1"/>
    <dgm:cxn modelId="{1003CAE1-69E8-471B-A05E-FA4584BE0DE2}" type="presParOf" srcId="{4185FE33-8F3A-4BCF-81BB-ED4D3A5A3B36}" destId="{24EBF621-7FF2-47CD-8C48-7FE4DFFAF886}" srcOrd="6" destOrd="0" presId="urn:microsoft.com/office/officeart/2005/8/layout/balance1"/>
    <dgm:cxn modelId="{036F2669-1567-4B50-A627-3B67D76C20DB}" type="presParOf" srcId="{4185FE33-8F3A-4BCF-81BB-ED4D3A5A3B36}" destId="{C94370CF-0B35-42BD-9C3E-442BC0A04909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E6DDB1-C590-42B7-8822-CF2D0D1F6FE0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1BEF6B-6710-4363-A0FC-7064CFFA36AD}">
      <dgm:prSet/>
      <dgm:spPr/>
      <dgm:t>
        <a:bodyPr/>
        <a:lstStyle/>
        <a:p>
          <a:r>
            <a:rPr lang="en-US"/>
            <a:t>Inter-epoch tiering</a:t>
          </a:r>
        </a:p>
      </dgm:t>
    </dgm:pt>
    <dgm:pt modelId="{CEE4F4D1-4A78-44D1-A8FD-88963E1D957F}" type="parTrans" cxnId="{18FD8669-942F-42CB-A5A2-481A6EAB54E8}">
      <dgm:prSet/>
      <dgm:spPr/>
      <dgm:t>
        <a:bodyPr/>
        <a:lstStyle/>
        <a:p>
          <a:endParaRPr lang="en-US"/>
        </a:p>
      </dgm:t>
    </dgm:pt>
    <dgm:pt modelId="{6BCD964A-B5E8-4789-95B9-FDA24D798558}" type="sibTrans" cxnId="{18FD8669-942F-42CB-A5A2-481A6EAB54E8}">
      <dgm:prSet/>
      <dgm:spPr/>
      <dgm:t>
        <a:bodyPr/>
        <a:lstStyle/>
        <a:p>
          <a:endParaRPr lang="en-US"/>
        </a:p>
      </dgm:t>
    </dgm:pt>
    <dgm:pt modelId="{E168B014-15FC-4EA8-AE7F-5B548282124C}">
      <dgm:prSet/>
      <dgm:spPr/>
      <dgm:t>
        <a:bodyPr/>
        <a:lstStyle/>
        <a:p>
          <a:r>
            <a:rPr lang="en-US" err="1"/>
            <a:t>Tcmalloc</a:t>
          </a:r>
          <a:r>
            <a:rPr lang="en-US"/>
            <a:t> – popular choice for DNN Training</a:t>
          </a:r>
        </a:p>
      </dgm:t>
    </dgm:pt>
    <dgm:pt modelId="{33DC6D5C-11C6-4B93-8FE9-F8E9B853376E}" type="parTrans" cxnId="{1A42C86C-A435-4A3C-838A-316537A61B67}">
      <dgm:prSet/>
      <dgm:spPr/>
      <dgm:t>
        <a:bodyPr/>
        <a:lstStyle/>
        <a:p>
          <a:endParaRPr lang="en-IN"/>
        </a:p>
      </dgm:t>
    </dgm:pt>
    <dgm:pt modelId="{29391F9A-16BD-4C90-B32F-C385E45D7E48}" type="sibTrans" cxnId="{1A42C86C-A435-4A3C-838A-316537A61B67}">
      <dgm:prSet/>
      <dgm:spPr/>
      <dgm:t>
        <a:bodyPr/>
        <a:lstStyle/>
        <a:p>
          <a:endParaRPr lang="en-IN"/>
        </a:p>
      </dgm:t>
    </dgm:pt>
    <dgm:pt modelId="{F820BB3F-884A-4BFD-9059-D8D368631342}">
      <dgm:prSet/>
      <dgm:spPr/>
      <dgm:t>
        <a:bodyPr/>
        <a:lstStyle/>
        <a:p>
          <a:r>
            <a:rPr lang="en-US"/>
            <a:t>Memory is not freed between epochs</a:t>
          </a:r>
        </a:p>
      </dgm:t>
    </dgm:pt>
    <dgm:pt modelId="{39B76A6D-6AF9-43E0-ADEC-5B2132701A0B}" type="parTrans" cxnId="{E6A694E2-351F-4EEC-8E3C-00158FE4A139}">
      <dgm:prSet/>
      <dgm:spPr/>
      <dgm:t>
        <a:bodyPr/>
        <a:lstStyle/>
        <a:p>
          <a:endParaRPr lang="en-IN"/>
        </a:p>
      </dgm:t>
    </dgm:pt>
    <dgm:pt modelId="{F62D3524-B45A-4E08-9EEE-EDC85E02DBF2}" type="sibTrans" cxnId="{E6A694E2-351F-4EEC-8E3C-00158FE4A139}">
      <dgm:prSet/>
      <dgm:spPr/>
      <dgm:t>
        <a:bodyPr/>
        <a:lstStyle/>
        <a:p>
          <a:endParaRPr lang="en-IN"/>
        </a:p>
      </dgm:t>
    </dgm:pt>
    <dgm:pt modelId="{A4993A27-0C88-4562-ACCC-23C237363D06}">
      <dgm:prSet/>
      <dgm:spPr/>
      <dgm:t>
        <a:bodyPr/>
        <a:lstStyle/>
        <a:p>
          <a:r>
            <a:rPr lang="en-US"/>
            <a:t>Additional tiering opportunities </a:t>
          </a:r>
        </a:p>
      </dgm:t>
    </dgm:pt>
    <dgm:pt modelId="{0C72326C-D059-4550-84B7-C10A24BC22E2}" type="parTrans" cxnId="{68F89FFD-794B-43C2-8B2D-CBF815A4E376}">
      <dgm:prSet/>
      <dgm:spPr/>
      <dgm:t>
        <a:bodyPr/>
        <a:lstStyle/>
        <a:p>
          <a:endParaRPr lang="en-IN"/>
        </a:p>
      </dgm:t>
    </dgm:pt>
    <dgm:pt modelId="{88B1F88F-E826-44CB-8EFF-36EE5AEE6257}" type="sibTrans" cxnId="{68F89FFD-794B-43C2-8B2D-CBF815A4E376}">
      <dgm:prSet/>
      <dgm:spPr/>
      <dgm:t>
        <a:bodyPr/>
        <a:lstStyle/>
        <a:p>
          <a:endParaRPr lang="en-IN"/>
        </a:p>
      </dgm:t>
    </dgm:pt>
    <dgm:pt modelId="{FED7078D-81E8-4FEA-B0EE-494E146FC221}" type="pres">
      <dgm:prSet presAssocID="{BCE6DDB1-C590-42B7-8822-CF2D0D1F6FE0}" presName="linear" presStyleCnt="0">
        <dgm:presLayoutVars>
          <dgm:dir/>
          <dgm:animLvl val="lvl"/>
          <dgm:resizeHandles val="exact"/>
        </dgm:presLayoutVars>
      </dgm:prSet>
      <dgm:spPr/>
    </dgm:pt>
    <dgm:pt modelId="{31A00CDA-4882-412E-8262-6211A66B01F4}" type="pres">
      <dgm:prSet presAssocID="{731BEF6B-6710-4363-A0FC-7064CFFA36AD}" presName="parentLin" presStyleCnt="0"/>
      <dgm:spPr/>
    </dgm:pt>
    <dgm:pt modelId="{AD32F2C9-221E-48B4-80B1-DB8FC473F21F}" type="pres">
      <dgm:prSet presAssocID="{731BEF6B-6710-4363-A0FC-7064CFFA36AD}" presName="parentLeftMargin" presStyleLbl="node1" presStyleIdx="0" presStyleCnt="1"/>
      <dgm:spPr/>
    </dgm:pt>
    <dgm:pt modelId="{12FDB4AD-D3EA-42B9-9790-1349B40C0838}" type="pres">
      <dgm:prSet presAssocID="{731BEF6B-6710-4363-A0FC-7064CFFA36A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68BC9DB-3807-4C99-A6CF-67361FB4FBF7}" type="pres">
      <dgm:prSet presAssocID="{731BEF6B-6710-4363-A0FC-7064CFFA36AD}" presName="negativeSpace" presStyleCnt="0"/>
      <dgm:spPr/>
    </dgm:pt>
    <dgm:pt modelId="{24028C16-7ED0-44D8-A1BE-6F86142329BC}" type="pres">
      <dgm:prSet presAssocID="{731BEF6B-6710-4363-A0FC-7064CFFA36A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8E74009-2DBB-46EA-BF2D-FD00D58B3DCB}" type="presOf" srcId="{731BEF6B-6710-4363-A0FC-7064CFFA36AD}" destId="{AD32F2C9-221E-48B4-80B1-DB8FC473F21F}" srcOrd="0" destOrd="0" presId="urn:microsoft.com/office/officeart/2005/8/layout/list1"/>
    <dgm:cxn modelId="{3A808568-1144-4BF7-A6B2-F9CEFAA5C39A}" type="presOf" srcId="{E168B014-15FC-4EA8-AE7F-5B548282124C}" destId="{24028C16-7ED0-44D8-A1BE-6F86142329BC}" srcOrd="0" destOrd="0" presId="urn:microsoft.com/office/officeart/2005/8/layout/list1"/>
    <dgm:cxn modelId="{18FD8669-942F-42CB-A5A2-481A6EAB54E8}" srcId="{BCE6DDB1-C590-42B7-8822-CF2D0D1F6FE0}" destId="{731BEF6B-6710-4363-A0FC-7064CFFA36AD}" srcOrd="0" destOrd="0" parTransId="{CEE4F4D1-4A78-44D1-A8FD-88963E1D957F}" sibTransId="{6BCD964A-B5E8-4789-95B9-FDA24D798558}"/>
    <dgm:cxn modelId="{EEA9646B-E77E-461B-8D1A-6D9D2783B366}" type="presOf" srcId="{F820BB3F-884A-4BFD-9059-D8D368631342}" destId="{24028C16-7ED0-44D8-A1BE-6F86142329BC}" srcOrd="0" destOrd="1" presId="urn:microsoft.com/office/officeart/2005/8/layout/list1"/>
    <dgm:cxn modelId="{1A42C86C-A435-4A3C-838A-316537A61B67}" srcId="{731BEF6B-6710-4363-A0FC-7064CFFA36AD}" destId="{E168B014-15FC-4EA8-AE7F-5B548282124C}" srcOrd="0" destOrd="0" parTransId="{33DC6D5C-11C6-4B93-8FE9-F8E9B853376E}" sibTransId="{29391F9A-16BD-4C90-B32F-C385E45D7E48}"/>
    <dgm:cxn modelId="{C436E38C-D199-4E02-BC60-1DDAB8F8EFA2}" type="presOf" srcId="{731BEF6B-6710-4363-A0FC-7064CFFA36AD}" destId="{12FDB4AD-D3EA-42B9-9790-1349B40C0838}" srcOrd="1" destOrd="0" presId="urn:microsoft.com/office/officeart/2005/8/layout/list1"/>
    <dgm:cxn modelId="{A798AAC8-1636-4EC9-9CAD-CFCE109100A8}" type="presOf" srcId="{BCE6DDB1-C590-42B7-8822-CF2D0D1F6FE0}" destId="{FED7078D-81E8-4FEA-B0EE-494E146FC221}" srcOrd="0" destOrd="0" presId="urn:microsoft.com/office/officeart/2005/8/layout/list1"/>
    <dgm:cxn modelId="{83FF75CB-5915-4C7E-BB53-A905FA35ACCB}" type="presOf" srcId="{A4993A27-0C88-4562-ACCC-23C237363D06}" destId="{24028C16-7ED0-44D8-A1BE-6F86142329BC}" srcOrd="0" destOrd="2" presId="urn:microsoft.com/office/officeart/2005/8/layout/list1"/>
    <dgm:cxn modelId="{E6A694E2-351F-4EEC-8E3C-00158FE4A139}" srcId="{731BEF6B-6710-4363-A0FC-7064CFFA36AD}" destId="{F820BB3F-884A-4BFD-9059-D8D368631342}" srcOrd="1" destOrd="0" parTransId="{39B76A6D-6AF9-43E0-ADEC-5B2132701A0B}" sibTransId="{F62D3524-B45A-4E08-9EEE-EDC85E02DBF2}"/>
    <dgm:cxn modelId="{68F89FFD-794B-43C2-8B2D-CBF815A4E376}" srcId="{F820BB3F-884A-4BFD-9059-D8D368631342}" destId="{A4993A27-0C88-4562-ACCC-23C237363D06}" srcOrd="0" destOrd="0" parTransId="{0C72326C-D059-4550-84B7-C10A24BC22E2}" sibTransId="{88B1F88F-E826-44CB-8EFF-36EE5AEE6257}"/>
    <dgm:cxn modelId="{1F0339C4-2841-4535-9749-705C7D25C6DB}" type="presParOf" srcId="{FED7078D-81E8-4FEA-B0EE-494E146FC221}" destId="{31A00CDA-4882-412E-8262-6211A66B01F4}" srcOrd="0" destOrd="0" presId="urn:microsoft.com/office/officeart/2005/8/layout/list1"/>
    <dgm:cxn modelId="{06737268-1D50-49D6-95AC-2B9892C9E3F5}" type="presParOf" srcId="{31A00CDA-4882-412E-8262-6211A66B01F4}" destId="{AD32F2C9-221E-48B4-80B1-DB8FC473F21F}" srcOrd="0" destOrd="0" presId="urn:microsoft.com/office/officeart/2005/8/layout/list1"/>
    <dgm:cxn modelId="{732AE606-21C9-4177-A8FE-F016E74C9784}" type="presParOf" srcId="{31A00CDA-4882-412E-8262-6211A66B01F4}" destId="{12FDB4AD-D3EA-42B9-9790-1349B40C0838}" srcOrd="1" destOrd="0" presId="urn:microsoft.com/office/officeart/2005/8/layout/list1"/>
    <dgm:cxn modelId="{DD05F7A9-F686-4AAA-81F2-CCB38B294571}" type="presParOf" srcId="{FED7078D-81E8-4FEA-B0EE-494E146FC221}" destId="{368BC9DB-3807-4C99-A6CF-67361FB4FBF7}" srcOrd="1" destOrd="0" presId="urn:microsoft.com/office/officeart/2005/8/layout/list1"/>
    <dgm:cxn modelId="{0D8A2103-73CB-4FCD-B98E-B68089BF1227}" type="presParOf" srcId="{FED7078D-81E8-4FEA-B0EE-494E146FC221}" destId="{24028C16-7ED0-44D8-A1BE-6F86142329B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EA862-C922-4F37-993A-59CDF64D8AD1}">
      <dsp:nvSpPr>
        <dsp:cNvPr id="0" name=""/>
        <dsp:cNvSpPr/>
      </dsp:nvSpPr>
      <dsp:spPr>
        <a:xfrm>
          <a:off x="0" y="420443"/>
          <a:ext cx="5135880" cy="12168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Model size  </a:t>
          </a:r>
          <a:r>
            <a:rPr lang="en-IN" sz="2400" b="0" i="0" kern="1200"/>
            <a:t>↑</a:t>
          </a:r>
          <a:r>
            <a:rPr lang="en-US" sz="2400" b="0" i="0" kern="1200"/>
            <a:t> =&gt; Memory requirements </a:t>
          </a:r>
          <a:r>
            <a:rPr lang="en-IN" sz="2400" b="0" i="0" kern="1200"/>
            <a:t>↑</a:t>
          </a:r>
          <a:endParaRPr lang="en-IN" sz="2400" kern="1200"/>
        </a:p>
      </dsp:txBody>
      <dsp:txXfrm>
        <a:off x="59399" y="479842"/>
        <a:ext cx="5017082" cy="1098002"/>
      </dsp:txXfrm>
    </dsp:sp>
    <dsp:sp modelId="{36C34A6A-A20F-443B-99FB-A5A332B99034}">
      <dsp:nvSpPr>
        <dsp:cNvPr id="0" name=""/>
        <dsp:cNvSpPr/>
      </dsp:nvSpPr>
      <dsp:spPr>
        <a:xfrm>
          <a:off x="0" y="1824443"/>
          <a:ext cx="5135880" cy="1216800"/>
        </a:xfrm>
        <a:prstGeom prst="roundRect">
          <a:avLst/>
        </a:prstGeom>
        <a:solidFill>
          <a:schemeClr val="accent1">
            <a:shade val="80000"/>
            <a:hueOff val="403566"/>
            <a:satOff val="-31177"/>
            <a:lumOff val="18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i="0" kern="1200"/>
            <a:t>Large models =&gt; Memory wall problem </a:t>
          </a:r>
          <a:endParaRPr lang="en-IN" sz="2400" kern="1200"/>
        </a:p>
      </dsp:txBody>
      <dsp:txXfrm>
        <a:off x="59399" y="1883842"/>
        <a:ext cx="5017082" cy="1098002"/>
      </dsp:txXfrm>
    </dsp:sp>
    <dsp:sp modelId="{0B032A61-8AB4-4486-AB94-65B631DA3C52}">
      <dsp:nvSpPr>
        <dsp:cNvPr id="0" name=""/>
        <dsp:cNvSpPr/>
      </dsp:nvSpPr>
      <dsp:spPr>
        <a:xfrm>
          <a:off x="0" y="3228443"/>
          <a:ext cx="5135880" cy="1216800"/>
        </a:xfrm>
        <a:prstGeom prst="roundRect">
          <a:avLst/>
        </a:prstGeom>
        <a:solidFill>
          <a:schemeClr val="accent1">
            <a:shade val="80000"/>
            <a:hueOff val="807133"/>
            <a:satOff val="-62354"/>
            <a:lumOff val="376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i="0" kern="1200"/>
            <a:t>Solution =&gt; Memory tiering</a:t>
          </a:r>
          <a:endParaRPr lang="en-IN" sz="2400" kern="1200"/>
        </a:p>
      </dsp:txBody>
      <dsp:txXfrm>
        <a:off x="59399" y="3287842"/>
        <a:ext cx="501708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24352-EF20-46A4-B1AC-CCF67620D274}">
      <dsp:nvSpPr>
        <dsp:cNvPr id="0" name=""/>
        <dsp:cNvSpPr/>
      </dsp:nvSpPr>
      <dsp:spPr>
        <a:xfrm>
          <a:off x="3315017" y="0"/>
          <a:ext cx="1751647" cy="9731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TierTrain</a:t>
          </a:r>
          <a:endParaRPr lang="en-IN" sz="2600" kern="1200"/>
        </a:p>
      </dsp:txBody>
      <dsp:txXfrm>
        <a:off x="3343519" y="28502"/>
        <a:ext cx="1694643" cy="916133"/>
      </dsp:txXfrm>
    </dsp:sp>
    <dsp:sp modelId="{53CC57AC-085A-4925-9F5F-1E9057652F7C}">
      <dsp:nvSpPr>
        <dsp:cNvPr id="0" name=""/>
        <dsp:cNvSpPr/>
      </dsp:nvSpPr>
      <dsp:spPr>
        <a:xfrm>
          <a:off x="5845174" y="0"/>
          <a:ext cx="1751647" cy="9731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Others</a:t>
          </a:r>
          <a:endParaRPr lang="en-IN" sz="2600" kern="1200" dirty="0"/>
        </a:p>
      </dsp:txBody>
      <dsp:txXfrm>
        <a:off x="5873676" y="28502"/>
        <a:ext cx="1694643" cy="916133"/>
      </dsp:txXfrm>
    </dsp:sp>
    <dsp:sp modelId="{7A717C17-FC8B-42EA-999A-DBA4057324EF}">
      <dsp:nvSpPr>
        <dsp:cNvPr id="0" name=""/>
        <dsp:cNvSpPr/>
      </dsp:nvSpPr>
      <dsp:spPr>
        <a:xfrm>
          <a:off x="5090993" y="4135833"/>
          <a:ext cx="729853" cy="729853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BCBE6-C243-4A1E-BF1A-479CBCCF8AE8}">
      <dsp:nvSpPr>
        <dsp:cNvPr id="0" name=""/>
        <dsp:cNvSpPr/>
      </dsp:nvSpPr>
      <dsp:spPr>
        <a:xfrm rot="21360000">
          <a:off x="3265692" y="3823083"/>
          <a:ext cx="4380455" cy="3063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458B9-12FE-45C5-A4A8-2DACD57A3666}">
      <dsp:nvSpPr>
        <dsp:cNvPr id="0" name=""/>
        <dsp:cNvSpPr/>
      </dsp:nvSpPr>
      <dsp:spPr>
        <a:xfrm rot="21360000">
          <a:off x="3268304" y="3057230"/>
          <a:ext cx="1747760" cy="814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Pro-active</a:t>
          </a:r>
          <a:endParaRPr lang="en-IN" sz="1900" kern="1200"/>
        </a:p>
      </dsp:txBody>
      <dsp:txXfrm>
        <a:off x="3308054" y="3096980"/>
        <a:ext cx="1668260" cy="734777"/>
      </dsp:txXfrm>
    </dsp:sp>
    <dsp:sp modelId="{EF555E10-A2B2-4707-8CB6-E5EF2A8B50D5}">
      <dsp:nvSpPr>
        <dsp:cNvPr id="0" name=""/>
        <dsp:cNvSpPr/>
      </dsp:nvSpPr>
      <dsp:spPr>
        <a:xfrm rot="21360000">
          <a:off x="3205050" y="2181406"/>
          <a:ext cx="1747760" cy="814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Prefetch</a:t>
          </a:r>
          <a:endParaRPr lang="en-IN" sz="1900" kern="1200"/>
        </a:p>
      </dsp:txBody>
      <dsp:txXfrm>
        <a:off x="3244800" y="2221156"/>
        <a:ext cx="1668260" cy="734777"/>
      </dsp:txXfrm>
    </dsp:sp>
    <dsp:sp modelId="{9354829B-E1AE-47D3-94BE-AAC4D1D39E1C}">
      <dsp:nvSpPr>
        <dsp:cNvPr id="0" name=""/>
        <dsp:cNvSpPr/>
      </dsp:nvSpPr>
      <dsp:spPr>
        <a:xfrm rot="21360000">
          <a:off x="3141796" y="1325045"/>
          <a:ext cx="1747760" cy="814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Domain specific</a:t>
          </a:r>
          <a:endParaRPr lang="en-IN" sz="1900" kern="1200"/>
        </a:p>
      </dsp:txBody>
      <dsp:txXfrm>
        <a:off x="3181546" y="1364795"/>
        <a:ext cx="1668260" cy="734777"/>
      </dsp:txXfrm>
    </dsp:sp>
    <dsp:sp modelId="{24EBF621-7FF2-47CD-8C48-7FE4DFFAF886}">
      <dsp:nvSpPr>
        <dsp:cNvPr id="0" name=""/>
        <dsp:cNvSpPr/>
      </dsp:nvSpPr>
      <dsp:spPr>
        <a:xfrm rot="21360000">
          <a:off x="5774133" y="2882065"/>
          <a:ext cx="1747760" cy="814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Slow</a:t>
          </a:r>
          <a:endParaRPr lang="en-IN" sz="1900" kern="1200"/>
        </a:p>
      </dsp:txBody>
      <dsp:txXfrm>
        <a:off x="5813883" y="2921815"/>
        <a:ext cx="1668260" cy="734777"/>
      </dsp:txXfrm>
    </dsp:sp>
    <dsp:sp modelId="{C94370CF-0B35-42BD-9C3E-442BC0A04909}">
      <dsp:nvSpPr>
        <dsp:cNvPr id="0" name=""/>
        <dsp:cNvSpPr/>
      </dsp:nvSpPr>
      <dsp:spPr>
        <a:xfrm rot="21360000">
          <a:off x="5710879" y="2006241"/>
          <a:ext cx="1747760" cy="814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Misses on prefetch</a:t>
          </a:r>
          <a:endParaRPr lang="en-IN" sz="1900" kern="1200"/>
        </a:p>
      </dsp:txBody>
      <dsp:txXfrm>
        <a:off x="5750629" y="2045991"/>
        <a:ext cx="1668260" cy="734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28C16-7ED0-44D8-A1BE-6F86142329BC}">
      <dsp:nvSpPr>
        <dsp:cNvPr id="0" name=""/>
        <dsp:cNvSpPr/>
      </dsp:nvSpPr>
      <dsp:spPr>
        <a:xfrm>
          <a:off x="0" y="525353"/>
          <a:ext cx="10195068" cy="246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251" tIns="666496" rIns="79125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err="1"/>
            <a:t>Tcmalloc</a:t>
          </a:r>
          <a:r>
            <a:rPr lang="en-US" sz="3200" kern="1200"/>
            <a:t> – popular choice for DNN Training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Memory is not freed between epochs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Additional tiering opportunities </a:t>
          </a:r>
        </a:p>
      </dsp:txBody>
      <dsp:txXfrm>
        <a:off x="0" y="525353"/>
        <a:ext cx="10195068" cy="2469600"/>
      </dsp:txXfrm>
    </dsp:sp>
    <dsp:sp modelId="{12FDB4AD-D3EA-42B9-9790-1349B40C0838}">
      <dsp:nvSpPr>
        <dsp:cNvPr id="0" name=""/>
        <dsp:cNvSpPr/>
      </dsp:nvSpPr>
      <dsp:spPr>
        <a:xfrm>
          <a:off x="509753" y="53033"/>
          <a:ext cx="7136547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9745" tIns="0" rIns="26974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Inter-epoch tiering</a:t>
          </a:r>
        </a:p>
      </dsp:txBody>
      <dsp:txXfrm>
        <a:off x="555867" y="99147"/>
        <a:ext cx="7044319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52368-CFF2-4763-A068-9FD91D1BB44B}" type="datetimeFigureOut">
              <a:rPr lang="en-IN" smtClean="0"/>
              <a:t>13-05-2026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3DD5-2DE6-4E27-96AA-FD63BF0C41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38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E8643-72BE-4E47-81B5-157BB76848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1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95E87-B939-4AC0-B0AA-F04405C9BF5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8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A3DD5-2DE6-4E27-96AA-FD63BF0C41D5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69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Memtier</a:t>
            </a:r>
            <a:endParaRPr lang="en-US"/>
          </a:p>
          <a:p>
            <a:r>
              <a:rPr lang="en-US"/>
              <a:t>1TB</a:t>
            </a:r>
          </a:p>
          <a:p>
            <a:r>
              <a:rPr lang="en-US"/>
              <a:t>200K Keys</a:t>
            </a:r>
          </a:p>
          <a:p>
            <a:r>
              <a:rPr lang="en-US"/>
              <a:t>5MB</a:t>
            </a:r>
          </a:p>
          <a:p>
            <a:r>
              <a:rPr lang="en-US" err="1"/>
              <a:t>Guassian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YCSB</a:t>
            </a:r>
          </a:p>
          <a:p>
            <a:r>
              <a:rPr lang="en-US"/>
              <a:t>2TB</a:t>
            </a:r>
          </a:p>
          <a:p>
            <a:r>
              <a:rPr lang="en-US"/>
              <a:t>40 Mins</a:t>
            </a:r>
          </a:p>
          <a:p>
            <a:r>
              <a:rPr lang="en-US"/>
              <a:t>Hotspot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E8643-72BE-4E47-81B5-157BB76848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3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9F8D4CB-DB57-4130-8BDE-86D5A4C11D49}"/>
              </a:ext>
            </a:extLst>
          </p:cNvPr>
          <p:cNvSpPr/>
          <p:nvPr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286" y="990599"/>
            <a:ext cx="9899364" cy="557784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1286" y="1635111"/>
            <a:ext cx="9899364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1286" y="3602038"/>
            <a:ext cx="9899364" cy="16059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4567CD-F1DA-4E8F-ADDF-371B07892411}"/>
              </a:ext>
            </a:extLst>
          </p:cNvPr>
          <p:cNvSpPr/>
          <p:nvPr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16119A-1487-48A7-9CC6-71F9F9535C16}"/>
              </a:ext>
            </a:extLst>
          </p:cNvPr>
          <p:cNvSpPr/>
          <p:nvPr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CF0AA4-E89F-418F-83F2-0CC0FB3DF16B}"/>
              </a:ext>
            </a:extLst>
          </p:cNvPr>
          <p:cNvSpPr/>
          <p:nvPr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2BD194-F320-4426-964A-1D4F58024C5F}"/>
              </a:ext>
            </a:extLst>
          </p:cNvPr>
          <p:cNvGrpSpPr>
            <a:grpSpLocks noChangeAspect="1"/>
          </p:cNvGrpSpPr>
          <p:nvPr/>
        </p:nvGrpSpPr>
        <p:grpSpPr>
          <a:xfrm>
            <a:off x="1468406" y="5995719"/>
            <a:ext cx="940785" cy="396801"/>
            <a:chOff x="1314450" y="6391094"/>
            <a:chExt cx="997266" cy="42062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C32755-5BE0-4F78-B52A-08742A60A8E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C7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3F9D2F-6ED9-4D82-B111-BEFD50CBB7B2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2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23E5-8B42-FBB3-8E22-4702FB672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2193926"/>
            <a:ext cx="2286000" cy="2285999"/>
          </a:xfrm>
          <a:solidFill>
            <a:srgbClr val="E9E9E9"/>
          </a:solidFill>
        </p:spPr>
        <p:txBody>
          <a:bodyPr lIns="137160" tIns="137160" rIns="137160" bIns="137160"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11475" y="457200"/>
            <a:ext cx="7321306" cy="5759452"/>
          </a:xfrm>
        </p:spPr>
        <p:txBody>
          <a:bodyPr anchor="ctr">
            <a:normAutofit/>
          </a:bodyPr>
          <a:lstStyle>
            <a:lvl1pPr marL="282575" indent="-282575">
              <a:buClrTx/>
              <a:defRPr sz="2800"/>
            </a:lvl1pPr>
            <a:lvl2pPr marL="576263" indent="-283464">
              <a:buClrTx/>
              <a:defRPr sz="2800"/>
            </a:lvl2pPr>
            <a:lvl3pPr marL="860425" indent="-284163">
              <a:buClrTx/>
              <a:defRPr sz="2800"/>
            </a:lvl3pPr>
            <a:lvl4pPr marL="1143000" indent="-282575">
              <a:buClrTx/>
              <a:defRPr sz="2800"/>
            </a:lvl4pPr>
            <a:lvl5pPr marL="1425575" indent="-282575">
              <a:buClrTx/>
              <a:defRPr sz="28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5CE75-DAC0-B85B-A46E-20FB088779F1}"/>
              </a:ext>
            </a:extLst>
          </p:cNvPr>
          <p:cNvSpPr/>
          <p:nvPr/>
        </p:nvSpPr>
        <p:spPr>
          <a:xfrm>
            <a:off x="640080" y="1267509"/>
            <a:ext cx="286654" cy="286654"/>
          </a:xfrm>
          <a:prstGeom prst="rect">
            <a:avLst/>
          </a:prstGeom>
          <a:solidFill>
            <a:srgbClr val="AEAEA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6A3D7-ABFA-1810-E27B-2203CCB7BFA7}"/>
              </a:ext>
            </a:extLst>
          </p:cNvPr>
          <p:cNvSpPr/>
          <p:nvPr/>
        </p:nvSpPr>
        <p:spPr>
          <a:xfrm>
            <a:off x="0" y="1554163"/>
            <a:ext cx="639763" cy="639763"/>
          </a:xfrm>
          <a:prstGeom prst="rect">
            <a:avLst/>
          </a:prstGeom>
          <a:solidFill>
            <a:srgbClr val="80808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998457-FE99-752A-AEA8-4911FE9BA7D7}"/>
              </a:ext>
            </a:extLst>
          </p:cNvPr>
          <p:cNvCxnSpPr>
            <a:cxnSpLocks/>
          </p:cNvCxnSpPr>
          <p:nvPr/>
        </p:nvCxnSpPr>
        <p:spPr>
          <a:xfrm>
            <a:off x="3468777" y="892968"/>
            <a:ext cx="0" cy="5070475"/>
          </a:xfrm>
          <a:prstGeom prst="line">
            <a:avLst/>
          </a:prstGeom>
          <a:noFill/>
          <a:ln w="12700" cap="flat">
            <a:gradFill>
              <a:gsLst>
                <a:gs pos="0">
                  <a:srgbClr val="808080">
                    <a:alpha val="0"/>
                  </a:srgbClr>
                </a:gs>
                <a:gs pos="50000">
                  <a:srgbClr val="808080"/>
                </a:gs>
                <a:gs pos="100000">
                  <a:srgbClr val="808080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9336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23E5-8B42-FBB3-8E22-4702FB672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470262"/>
            <a:ext cx="2286000" cy="2285999"/>
          </a:xfrm>
          <a:solidFill>
            <a:schemeClr val="accent1"/>
          </a:solidFill>
        </p:spPr>
        <p:txBody>
          <a:bodyPr lIns="137160" tIns="137160" rIns="137160" bIns="137160" anchor="ctr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5799" y="674195"/>
            <a:ext cx="7716982" cy="5326729"/>
          </a:xfrm>
        </p:spPr>
        <p:txBody>
          <a:bodyPr anchor="ctr">
            <a:normAutofit/>
          </a:bodyPr>
          <a:lstStyle>
            <a:lvl1pPr marL="282575" indent="-282575">
              <a:buClr>
                <a:schemeClr val="accent1"/>
              </a:buClr>
              <a:defRPr sz="2800"/>
            </a:lvl1pPr>
            <a:lvl2pPr marL="576263" indent="-283464">
              <a:buClr>
                <a:schemeClr val="accent1"/>
              </a:buClr>
              <a:defRPr sz="2800"/>
            </a:lvl2pPr>
            <a:lvl3pPr marL="860425" indent="-284163">
              <a:buClr>
                <a:schemeClr val="accent1"/>
              </a:buClr>
              <a:defRPr sz="2800"/>
            </a:lvl3pPr>
            <a:lvl4pPr marL="1143000" indent="-282575">
              <a:buClr>
                <a:schemeClr val="accent1"/>
              </a:buClr>
              <a:defRPr sz="2800"/>
            </a:lvl4pPr>
            <a:lvl5pPr marL="1425575" indent="-282575">
              <a:buClr>
                <a:schemeClr val="accent1"/>
              </a:buClr>
              <a:defRPr sz="28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8A8297-402E-2464-D5D4-50C39D7262FD}"/>
              </a:ext>
            </a:extLst>
          </p:cNvPr>
          <p:cNvSpPr/>
          <p:nvPr/>
        </p:nvSpPr>
        <p:spPr>
          <a:xfrm>
            <a:off x="635074" y="3042917"/>
            <a:ext cx="158111" cy="158111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5CE75-DAC0-B85B-A46E-20FB088779F1}"/>
              </a:ext>
            </a:extLst>
          </p:cNvPr>
          <p:cNvSpPr/>
          <p:nvPr/>
        </p:nvSpPr>
        <p:spPr>
          <a:xfrm>
            <a:off x="353426" y="2756263"/>
            <a:ext cx="286654" cy="286654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6A3D7-ABFA-1810-E27B-2203CCB7BFA7}"/>
              </a:ext>
            </a:extLst>
          </p:cNvPr>
          <p:cNvSpPr/>
          <p:nvPr/>
        </p:nvSpPr>
        <p:spPr>
          <a:xfrm>
            <a:off x="2926080" y="-1"/>
            <a:ext cx="470263" cy="470263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7F80F4-A0AA-A87A-F6A7-E2FC8FA3FBC1}"/>
              </a:ext>
            </a:extLst>
          </p:cNvPr>
          <p:cNvSpPr/>
          <p:nvPr/>
        </p:nvSpPr>
        <p:spPr>
          <a:xfrm>
            <a:off x="3396342" y="457200"/>
            <a:ext cx="8155895" cy="5759450"/>
          </a:xfrm>
          <a:custGeom>
            <a:avLst/>
            <a:gdLst>
              <a:gd name="connsiteX0" fmla="*/ 36577 w 8155895"/>
              <a:gd name="connsiteY0" fmla="*/ 36576 h 5759450"/>
              <a:gd name="connsiteX1" fmla="*/ 36577 w 8155895"/>
              <a:gd name="connsiteY1" fmla="*/ 5722874 h 5759450"/>
              <a:gd name="connsiteX2" fmla="*/ 8119319 w 8155895"/>
              <a:gd name="connsiteY2" fmla="*/ 5722874 h 5759450"/>
              <a:gd name="connsiteX3" fmla="*/ 8119319 w 8155895"/>
              <a:gd name="connsiteY3" fmla="*/ 36576 h 5759450"/>
              <a:gd name="connsiteX4" fmla="*/ 0 w 8155895"/>
              <a:gd name="connsiteY4" fmla="*/ 0 h 5759450"/>
              <a:gd name="connsiteX5" fmla="*/ 8155895 w 8155895"/>
              <a:gd name="connsiteY5" fmla="*/ 0 h 5759450"/>
              <a:gd name="connsiteX6" fmla="*/ 8155895 w 8155895"/>
              <a:gd name="connsiteY6" fmla="*/ 5759450 h 5759450"/>
              <a:gd name="connsiteX7" fmla="*/ 0 w 8155895"/>
              <a:gd name="connsiteY7" fmla="*/ 5759450 h 57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5895" h="5759450">
                <a:moveTo>
                  <a:pt x="36577" y="36576"/>
                </a:moveTo>
                <a:lnTo>
                  <a:pt x="36577" y="5722874"/>
                </a:lnTo>
                <a:lnTo>
                  <a:pt x="8119319" y="5722874"/>
                </a:lnTo>
                <a:lnTo>
                  <a:pt x="8119319" y="36576"/>
                </a:lnTo>
                <a:close/>
                <a:moveTo>
                  <a:pt x="0" y="0"/>
                </a:moveTo>
                <a:lnTo>
                  <a:pt x="8155895" y="0"/>
                </a:lnTo>
                <a:lnTo>
                  <a:pt x="8155895" y="5759450"/>
                </a:lnTo>
                <a:lnTo>
                  <a:pt x="0" y="5759450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2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10AD50-8C19-CD36-303A-F51D4DFF754B}"/>
              </a:ext>
            </a:extLst>
          </p:cNvPr>
          <p:cNvSpPr txBox="1">
            <a:spLocks/>
          </p:cNvSpPr>
          <p:nvPr/>
        </p:nvSpPr>
        <p:spPr>
          <a:xfrm>
            <a:off x="640080" y="697552"/>
            <a:ext cx="2560320" cy="2560319"/>
          </a:xfrm>
          <a:custGeom>
            <a:avLst/>
            <a:gdLst>
              <a:gd name="connsiteX0" fmla="*/ 36576 w 2560320"/>
              <a:gd name="connsiteY0" fmla="*/ 36577 h 2560319"/>
              <a:gd name="connsiteX1" fmla="*/ 36576 w 2560320"/>
              <a:gd name="connsiteY1" fmla="*/ 2523743 h 2560319"/>
              <a:gd name="connsiteX2" fmla="*/ 2523744 w 2560320"/>
              <a:gd name="connsiteY2" fmla="*/ 2523743 h 2560319"/>
              <a:gd name="connsiteX3" fmla="*/ 2523744 w 2560320"/>
              <a:gd name="connsiteY3" fmla="*/ 36577 h 2560319"/>
              <a:gd name="connsiteX4" fmla="*/ 0 w 2560320"/>
              <a:gd name="connsiteY4" fmla="*/ 0 h 2560319"/>
              <a:gd name="connsiteX5" fmla="*/ 2560320 w 2560320"/>
              <a:gd name="connsiteY5" fmla="*/ 0 h 2560319"/>
              <a:gd name="connsiteX6" fmla="*/ 2560320 w 2560320"/>
              <a:gd name="connsiteY6" fmla="*/ 2560319 h 2560319"/>
              <a:gd name="connsiteX7" fmla="*/ 0 w 2560320"/>
              <a:gd name="connsiteY7" fmla="*/ 2560319 h 256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0320" h="2560319">
                <a:moveTo>
                  <a:pt x="36576" y="36577"/>
                </a:moveTo>
                <a:lnTo>
                  <a:pt x="36576" y="2523743"/>
                </a:lnTo>
                <a:lnTo>
                  <a:pt x="2523744" y="2523743"/>
                </a:lnTo>
                <a:lnTo>
                  <a:pt x="2523744" y="36577"/>
                </a:lnTo>
                <a:close/>
                <a:moveTo>
                  <a:pt x="0" y="0"/>
                </a:moveTo>
                <a:lnTo>
                  <a:pt x="2560320" y="0"/>
                </a:lnTo>
                <a:lnTo>
                  <a:pt x="2560320" y="2560319"/>
                </a:lnTo>
                <a:lnTo>
                  <a:pt x="0" y="2560319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68CCCA-E12E-BA3E-D20C-9FF3C8FD7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9536" y="917008"/>
            <a:ext cx="2121408" cy="2121406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C8DD9D-57D0-2EF1-6584-8308A28B01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97078" y="457200"/>
            <a:ext cx="6735702" cy="5759452"/>
          </a:xfrm>
        </p:spPr>
        <p:txBody>
          <a:bodyPr anchor="ctr">
            <a:normAutofit/>
          </a:bodyPr>
          <a:lstStyle>
            <a:lvl1pPr marL="282575" indent="-282575">
              <a:buClrTx/>
              <a:defRPr sz="2800"/>
            </a:lvl1pPr>
            <a:lvl2pPr marL="576263" indent="-283464">
              <a:buClrTx/>
              <a:defRPr sz="2800"/>
            </a:lvl2pPr>
            <a:lvl3pPr marL="860425" indent="-284163">
              <a:buClrTx/>
              <a:defRPr sz="2800"/>
            </a:lvl3pPr>
            <a:lvl4pPr marL="1143000" indent="-282575">
              <a:buClrTx/>
              <a:defRPr sz="2800"/>
            </a:lvl4pPr>
            <a:lvl5pPr marL="1425575" indent="-282575">
              <a:buClrTx/>
              <a:defRPr sz="28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556D8-CAED-2868-AAAD-66700B840D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" y="3415982"/>
            <a:ext cx="2560320" cy="256032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E2458D-429C-1318-494F-B8E6254F2BBC}"/>
              </a:ext>
            </a:extLst>
          </p:cNvPr>
          <p:cNvSpPr/>
          <p:nvPr/>
        </p:nvSpPr>
        <p:spPr>
          <a:xfrm>
            <a:off x="3200400" y="3257871"/>
            <a:ext cx="158111" cy="158111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D2431A-060A-AD47-811D-8AF193FAA5BD}"/>
              </a:ext>
            </a:extLst>
          </p:cNvPr>
          <p:cNvSpPr/>
          <p:nvPr/>
        </p:nvSpPr>
        <p:spPr>
          <a:xfrm>
            <a:off x="3200400" y="414088"/>
            <a:ext cx="283464" cy="283464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0553A6-A305-2BEA-F46C-8F995A4BAD61}"/>
              </a:ext>
            </a:extLst>
          </p:cNvPr>
          <p:cNvSpPr/>
          <p:nvPr/>
        </p:nvSpPr>
        <p:spPr>
          <a:xfrm>
            <a:off x="3670663" y="4839469"/>
            <a:ext cx="158111" cy="158111"/>
          </a:xfrm>
          <a:prstGeom prst="rect">
            <a:avLst/>
          </a:prstGeom>
          <a:solidFill>
            <a:srgbClr val="FFC59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5DEFA2-06A8-62A3-91A7-E22B08433932}"/>
              </a:ext>
            </a:extLst>
          </p:cNvPr>
          <p:cNvSpPr/>
          <p:nvPr/>
        </p:nvSpPr>
        <p:spPr>
          <a:xfrm>
            <a:off x="3384009" y="4552815"/>
            <a:ext cx="286654" cy="286654"/>
          </a:xfrm>
          <a:prstGeom prst="rect">
            <a:avLst/>
          </a:prstGeom>
          <a:solidFill>
            <a:srgbClr val="E9611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0E3A83-C7BF-3FF6-F9FF-499299481C4D}"/>
              </a:ext>
            </a:extLst>
          </p:cNvPr>
          <p:cNvSpPr/>
          <p:nvPr/>
        </p:nvSpPr>
        <p:spPr>
          <a:xfrm>
            <a:off x="92134" y="5976302"/>
            <a:ext cx="286654" cy="286654"/>
          </a:xfrm>
          <a:custGeom>
            <a:avLst/>
            <a:gdLst>
              <a:gd name="connsiteX0" fmla="*/ 36576 w 286654"/>
              <a:gd name="connsiteY0" fmla="*/ 36576 h 286654"/>
              <a:gd name="connsiteX1" fmla="*/ 36576 w 286654"/>
              <a:gd name="connsiteY1" fmla="*/ 250078 h 286654"/>
              <a:gd name="connsiteX2" fmla="*/ 250078 w 286654"/>
              <a:gd name="connsiteY2" fmla="*/ 250078 h 286654"/>
              <a:gd name="connsiteX3" fmla="*/ 250078 w 286654"/>
              <a:gd name="connsiteY3" fmla="*/ 36576 h 286654"/>
              <a:gd name="connsiteX4" fmla="*/ 0 w 286654"/>
              <a:gd name="connsiteY4" fmla="*/ 0 h 286654"/>
              <a:gd name="connsiteX5" fmla="*/ 286654 w 286654"/>
              <a:gd name="connsiteY5" fmla="*/ 0 h 286654"/>
              <a:gd name="connsiteX6" fmla="*/ 286654 w 286654"/>
              <a:gd name="connsiteY6" fmla="*/ 286654 h 286654"/>
              <a:gd name="connsiteX7" fmla="*/ 0 w 286654"/>
              <a:gd name="connsiteY7" fmla="*/ 286654 h 28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654" h="286654">
                <a:moveTo>
                  <a:pt x="36576" y="36576"/>
                </a:moveTo>
                <a:lnTo>
                  <a:pt x="36576" y="250078"/>
                </a:lnTo>
                <a:lnTo>
                  <a:pt x="250078" y="250078"/>
                </a:lnTo>
                <a:lnTo>
                  <a:pt x="250078" y="36576"/>
                </a:lnTo>
                <a:close/>
                <a:moveTo>
                  <a:pt x="0" y="0"/>
                </a:moveTo>
                <a:lnTo>
                  <a:pt x="286654" y="0"/>
                </a:lnTo>
                <a:lnTo>
                  <a:pt x="286654" y="286654"/>
                </a:lnTo>
                <a:lnTo>
                  <a:pt x="0" y="286654"/>
                </a:lnTo>
                <a:close/>
              </a:path>
            </a:pathLst>
          </a:custGeom>
          <a:solidFill>
            <a:srgbClr val="EDB2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105861-5266-1D25-AD0D-1C09B84E880E}"/>
              </a:ext>
            </a:extLst>
          </p:cNvPr>
          <p:cNvSpPr/>
          <p:nvPr/>
        </p:nvSpPr>
        <p:spPr>
          <a:xfrm>
            <a:off x="795528" y="0"/>
            <a:ext cx="470263" cy="47026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57D416-B065-CF86-CF35-95E8F86E4CFC}"/>
              </a:ext>
            </a:extLst>
          </p:cNvPr>
          <p:cNvSpPr/>
          <p:nvPr/>
        </p:nvSpPr>
        <p:spPr>
          <a:xfrm>
            <a:off x="1265791" y="470263"/>
            <a:ext cx="155448" cy="155448"/>
          </a:xfrm>
          <a:prstGeom prst="rect">
            <a:avLst/>
          </a:prstGeom>
          <a:solidFill>
            <a:srgbClr val="D7F3A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0DFBD9-2D36-6FC9-6F5B-1FA1AE92FB11}"/>
              </a:ext>
            </a:extLst>
          </p:cNvPr>
          <p:cNvSpPr/>
          <p:nvPr/>
        </p:nvSpPr>
        <p:spPr>
          <a:xfrm>
            <a:off x="377415" y="5818191"/>
            <a:ext cx="158111" cy="158111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4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BD236-A5FE-B377-4D89-6CC4416B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277DC75-5157-C2CA-7B3F-61A1DAA7F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1295" y="5005070"/>
            <a:ext cx="3153060" cy="1211580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9130EF7-7D8B-7C7C-EB2F-196CA108F1F5}"/>
              </a:ext>
            </a:extLst>
          </p:cNvPr>
          <p:cNvSpPr/>
          <p:nvPr/>
        </p:nvSpPr>
        <p:spPr>
          <a:xfrm>
            <a:off x="2490145" y="1352550"/>
            <a:ext cx="3515360" cy="3515360"/>
          </a:xfrm>
          <a:custGeom>
            <a:avLst/>
            <a:gdLst>
              <a:gd name="connsiteX0" fmla="*/ 36576 w 3515360"/>
              <a:gd name="connsiteY0" fmla="*/ 36576 h 3515360"/>
              <a:gd name="connsiteX1" fmla="*/ 36576 w 3515360"/>
              <a:gd name="connsiteY1" fmla="*/ 3478784 h 3515360"/>
              <a:gd name="connsiteX2" fmla="*/ 3478784 w 3515360"/>
              <a:gd name="connsiteY2" fmla="*/ 3478784 h 3515360"/>
              <a:gd name="connsiteX3" fmla="*/ 3478784 w 3515360"/>
              <a:gd name="connsiteY3" fmla="*/ 36576 h 3515360"/>
              <a:gd name="connsiteX4" fmla="*/ 0 w 3515360"/>
              <a:gd name="connsiteY4" fmla="*/ 0 h 3515360"/>
              <a:gd name="connsiteX5" fmla="*/ 3515360 w 3515360"/>
              <a:gd name="connsiteY5" fmla="*/ 0 h 3515360"/>
              <a:gd name="connsiteX6" fmla="*/ 3515360 w 3515360"/>
              <a:gd name="connsiteY6" fmla="*/ 3515360 h 3515360"/>
              <a:gd name="connsiteX7" fmla="*/ 0 w 3515360"/>
              <a:gd name="connsiteY7" fmla="*/ 3515360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5360" h="3515360">
                <a:moveTo>
                  <a:pt x="36576" y="36576"/>
                </a:moveTo>
                <a:lnTo>
                  <a:pt x="36576" y="3478784"/>
                </a:lnTo>
                <a:lnTo>
                  <a:pt x="3478784" y="3478784"/>
                </a:lnTo>
                <a:lnTo>
                  <a:pt x="3478784" y="36576"/>
                </a:lnTo>
                <a:close/>
                <a:moveTo>
                  <a:pt x="0" y="0"/>
                </a:moveTo>
                <a:lnTo>
                  <a:pt x="3515360" y="0"/>
                </a:lnTo>
                <a:lnTo>
                  <a:pt x="3515360" y="3515360"/>
                </a:lnTo>
                <a:lnTo>
                  <a:pt x="0" y="3515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A772E1-CB6B-0FCE-F271-32750E54B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3025" y="1535430"/>
            <a:ext cx="3147552" cy="3149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73AB8505-B147-04F4-6FB2-028386A647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71265" y="1535430"/>
            <a:ext cx="3147552" cy="3149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C185DD6D-E762-B896-E4CD-15C9118C9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8511" y="5005070"/>
            <a:ext cx="3153060" cy="1211580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4FF8D83-F067-882C-56BD-779B68B14501}"/>
              </a:ext>
            </a:extLst>
          </p:cNvPr>
          <p:cNvSpPr/>
          <p:nvPr/>
        </p:nvSpPr>
        <p:spPr>
          <a:xfrm>
            <a:off x="6188385" y="1352550"/>
            <a:ext cx="3515360" cy="3515360"/>
          </a:xfrm>
          <a:custGeom>
            <a:avLst/>
            <a:gdLst>
              <a:gd name="connsiteX0" fmla="*/ 36576 w 3515360"/>
              <a:gd name="connsiteY0" fmla="*/ 36576 h 3515360"/>
              <a:gd name="connsiteX1" fmla="*/ 36576 w 3515360"/>
              <a:gd name="connsiteY1" fmla="*/ 3478784 h 3515360"/>
              <a:gd name="connsiteX2" fmla="*/ 3478784 w 3515360"/>
              <a:gd name="connsiteY2" fmla="*/ 3478784 h 3515360"/>
              <a:gd name="connsiteX3" fmla="*/ 3478784 w 3515360"/>
              <a:gd name="connsiteY3" fmla="*/ 36576 h 3515360"/>
              <a:gd name="connsiteX4" fmla="*/ 0 w 3515360"/>
              <a:gd name="connsiteY4" fmla="*/ 0 h 3515360"/>
              <a:gd name="connsiteX5" fmla="*/ 3515360 w 3515360"/>
              <a:gd name="connsiteY5" fmla="*/ 0 h 3515360"/>
              <a:gd name="connsiteX6" fmla="*/ 3515360 w 3515360"/>
              <a:gd name="connsiteY6" fmla="*/ 3515360 h 3515360"/>
              <a:gd name="connsiteX7" fmla="*/ 0 w 3515360"/>
              <a:gd name="connsiteY7" fmla="*/ 3515360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5360" h="3515360">
                <a:moveTo>
                  <a:pt x="36576" y="36576"/>
                </a:moveTo>
                <a:lnTo>
                  <a:pt x="36576" y="3478784"/>
                </a:lnTo>
                <a:lnTo>
                  <a:pt x="3478784" y="3478784"/>
                </a:lnTo>
                <a:lnTo>
                  <a:pt x="3478784" y="36576"/>
                </a:lnTo>
                <a:close/>
                <a:moveTo>
                  <a:pt x="0" y="0"/>
                </a:moveTo>
                <a:lnTo>
                  <a:pt x="3515360" y="0"/>
                </a:lnTo>
                <a:lnTo>
                  <a:pt x="3515360" y="3515360"/>
                </a:lnTo>
                <a:lnTo>
                  <a:pt x="0" y="3515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62E453-1E44-E8BA-F1DB-51C147312B64}"/>
              </a:ext>
            </a:extLst>
          </p:cNvPr>
          <p:cNvSpPr/>
          <p:nvPr/>
        </p:nvSpPr>
        <p:spPr>
          <a:xfrm>
            <a:off x="639763" y="1352550"/>
            <a:ext cx="1665453" cy="3515360"/>
          </a:xfrm>
          <a:custGeom>
            <a:avLst/>
            <a:gdLst>
              <a:gd name="connsiteX0" fmla="*/ 0 w 1665453"/>
              <a:gd name="connsiteY0" fmla="*/ 0 h 3515360"/>
              <a:gd name="connsiteX1" fmla="*/ 1665453 w 1665453"/>
              <a:gd name="connsiteY1" fmla="*/ 0 h 3515360"/>
              <a:gd name="connsiteX2" fmla="*/ 1665453 w 1665453"/>
              <a:gd name="connsiteY2" fmla="*/ 3515360 h 3515360"/>
              <a:gd name="connsiteX3" fmla="*/ 0 w 1665453"/>
              <a:gd name="connsiteY3" fmla="*/ 3515360 h 3515360"/>
              <a:gd name="connsiteX4" fmla="*/ 0 w 1665453"/>
              <a:gd name="connsiteY4" fmla="*/ 3478784 h 3515360"/>
              <a:gd name="connsiteX5" fmla="*/ 1628877 w 1665453"/>
              <a:gd name="connsiteY5" fmla="*/ 3478784 h 3515360"/>
              <a:gd name="connsiteX6" fmla="*/ 1628877 w 1665453"/>
              <a:gd name="connsiteY6" fmla="*/ 36576 h 3515360"/>
              <a:gd name="connsiteX7" fmla="*/ 0 w 1665453"/>
              <a:gd name="connsiteY7" fmla="*/ 36576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5453" h="3515360">
                <a:moveTo>
                  <a:pt x="0" y="0"/>
                </a:moveTo>
                <a:lnTo>
                  <a:pt x="1665453" y="0"/>
                </a:lnTo>
                <a:lnTo>
                  <a:pt x="1665453" y="3515360"/>
                </a:lnTo>
                <a:lnTo>
                  <a:pt x="0" y="3515360"/>
                </a:lnTo>
                <a:lnTo>
                  <a:pt x="0" y="3478784"/>
                </a:lnTo>
                <a:lnTo>
                  <a:pt x="1628877" y="3478784"/>
                </a:lnTo>
                <a:lnTo>
                  <a:pt x="1628877" y="36576"/>
                </a:lnTo>
                <a:lnTo>
                  <a:pt x="0" y="36576"/>
                </a:lnTo>
                <a:close/>
              </a:path>
            </a:pathLst>
          </a:custGeom>
          <a:gradFill flip="none" rotWithShape="1">
            <a:gsLst>
              <a:gs pos="0">
                <a:srgbClr val="86B3CA"/>
              </a:gs>
              <a:gs pos="80000">
                <a:srgbClr val="86B3CA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C91797-B49C-0383-7391-6E8B0D133B68}"/>
              </a:ext>
            </a:extLst>
          </p:cNvPr>
          <p:cNvSpPr/>
          <p:nvPr/>
        </p:nvSpPr>
        <p:spPr>
          <a:xfrm>
            <a:off x="9884223" y="1352550"/>
            <a:ext cx="1667697" cy="3515360"/>
          </a:xfrm>
          <a:custGeom>
            <a:avLst/>
            <a:gdLst>
              <a:gd name="connsiteX0" fmla="*/ 0 w 1667697"/>
              <a:gd name="connsiteY0" fmla="*/ 0 h 3515360"/>
              <a:gd name="connsiteX1" fmla="*/ 1667697 w 1667697"/>
              <a:gd name="connsiteY1" fmla="*/ 0 h 3515360"/>
              <a:gd name="connsiteX2" fmla="*/ 1667697 w 1667697"/>
              <a:gd name="connsiteY2" fmla="*/ 36576 h 3515360"/>
              <a:gd name="connsiteX3" fmla="*/ 36576 w 1667697"/>
              <a:gd name="connsiteY3" fmla="*/ 36576 h 3515360"/>
              <a:gd name="connsiteX4" fmla="*/ 36576 w 1667697"/>
              <a:gd name="connsiteY4" fmla="*/ 3478784 h 3515360"/>
              <a:gd name="connsiteX5" fmla="*/ 1667697 w 1667697"/>
              <a:gd name="connsiteY5" fmla="*/ 3478784 h 3515360"/>
              <a:gd name="connsiteX6" fmla="*/ 1667697 w 1667697"/>
              <a:gd name="connsiteY6" fmla="*/ 3515360 h 3515360"/>
              <a:gd name="connsiteX7" fmla="*/ 0 w 1667697"/>
              <a:gd name="connsiteY7" fmla="*/ 3515360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7697" h="3515360">
                <a:moveTo>
                  <a:pt x="0" y="0"/>
                </a:moveTo>
                <a:lnTo>
                  <a:pt x="1667697" y="0"/>
                </a:lnTo>
                <a:lnTo>
                  <a:pt x="1667697" y="36576"/>
                </a:lnTo>
                <a:lnTo>
                  <a:pt x="36576" y="36576"/>
                </a:lnTo>
                <a:lnTo>
                  <a:pt x="36576" y="3478784"/>
                </a:lnTo>
                <a:lnTo>
                  <a:pt x="1667697" y="3478784"/>
                </a:lnTo>
                <a:lnTo>
                  <a:pt x="1667697" y="3515360"/>
                </a:lnTo>
                <a:lnTo>
                  <a:pt x="0" y="3515360"/>
                </a:lnTo>
                <a:close/>
              </a:path>
            </a:pathLst>
          </a:custGeom>
          <a:gradFill flip="none" rotWithShape="1">
            <a:gsLst>
              <a:gs pos="0">
                <a:srgbClr val="86B3CA"/>
              </a:gs>
              <a:gs pos="80000">
                <a:srgbClr val="86B3CA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83576D-6512-4857-D8A3-6B4CDC9F1BD6}"/>
              </a:ext>
            </a:extLst>
          </p:cNvPr>
          <p:cNvSpPr/>
          <p:nvPr/>
        </p:nvSpPr>
        <p:spPr>
          <a:xfrm>
            <a:off x="9701343" y="1169670"/>
            <a:ext cx="182880" cy="182880"/>
          </a:xfrm>
          <a:prstGeom prst="rect">
            <a:avLst/>
          </a:prstGeom>
          <a:solidFill>
            <a:srgbClr val="548FA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1380A0-9A84-49A6-FE7C-4EF3E41BB687}"/>
              </a:ext>
            </a:extLst>
          </p:cNvPr>
          <p:cNvSpPr/>
          <p:nvPr/>
        </p:nvSpPr>
        <p:spPr>
          <a:xfrm>
            <a:off x="2490145" y="4689162"/>
            <a:ext cx="178748" cy="178748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312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BD236-A5FE-B377-4D89-6CC4416B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277DC75-5157-C2CA-7B3F-61A1DAA7F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30" y="5005070"/>
            <a:ext cx="3153060" cy="1211580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9130EF7-7D8B-7C7C-EB2F-196CA108F1F5}"/>
              </a:ext>
            </a:extLst>
          </p:cNvPr>
          <p:cNvSpPr/>
          <p:nvPr/>
        </p:nvSpPr>
        <p:spPr>
          <a:xfrm>
            <a:off x="640080" y="1352550"/>
            <a:ext cx="3515360" cy="3515360"/>
          </a:xfrm>
          <a:custGeom>
            <a:avLst/>
            <a:gdLst>
              <a:gd name="connsiteX0" fmla="*/ 36576 w 3515360"/>
              <a:gd name="connsiteY0" fmla="*/ 36576 h 3515360"/>
              <a:gd name="connsiteX1" fmla="*/ 36576 w 3515360"/>
              <a:gd name="connsiteY1" fmla="*/ 3478784 h 3515360"/>
              <a:gd name="connsiteX2" fmla="*/ 3478784 w 3515360"/>
              <a:gd name="connsiteY2" fmla="*/ 3478784 h 3515360"/>
              <a:gd name="connsiteX3" fmla="*/ 3478784 w 3515360"/>
              <a:gd name="connsiteY3" fmla="*/ 36576 h 3515360"/>
              <a:gd name="connsiteX4" fmla="*/ 0 w 3515360"/>
              <a:gd name="connsiteY4" fmla="*/ 0 h 3515360"/>
              <a:gd name="connsiteX5" fmla="*/ 3515360 w 3515360"/>
              <a:gd name="connsiteY5" fmla="*/ 0 h 3515360"/>
              <a:gd name="connsiteX6" fmla="*/ 3515360 w 3515360"/>
              <a:gd name="connsiteY6" fmla="*/ 3515360 h 3515360"/>
              <a:gd name="connsiteX7" fmla="*/ 0 w 3515360"/>
              <a:gd name="connsiteY7" fmla="*/ 3515360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5360" h="3515360">
                <a:moveTo>
                  <a:pt x="36576" y="36576"/>
                </a:moveTo>
                <a:lnTo>
                  <a:pt x="36576" y="3478784"/>
                </a:lnTo>
                <a:lnTo>
                  <a:pt x="3478784" y="3478784"/>
                </a:lnTo>
                <a:lnTo>
                  <a:pt x="3478784" y="36576"/>
                </a:lnTo>
                <a:close/>
                <a:moveTo>
                  <a:pt x="0" y="0"/>
                </a:moveTo>
                <a:lnTo>
                  <a:pt x="3515360" y="0"/>
                </a:lnTo>
                <a:lnTo>
                  <a:pt x="3515360" y="3515360"/>
                </a:lnTo>
                <a:lnTo>
                  <a:pt x="0" y="35153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A772E1-CB6B-0FCE-F271-32750E54B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2960" y="1535430"/>
            <a:ext cx="3147552" cy="3149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73AB8505-B147-04F4-6FB2-028386A647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1200" y="1535430"/>
            <a:ext cx="3147552" cy="3149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76993BB5-B7E1-5520-E4D0-29131531C9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21170" y="1535430"/>
            <a:ext cx="3147552" cy="3149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C185DD6D-E762-B896-E4CD-15C9118C9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8446" y="5005070"/>
            <a:ext cx="3153060" cy="1211580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2968E3E3-4352-FD22-6D2F-3D76996034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5662" y="5005070"/>
            <a:ext cx="3153060" cy="1211580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DFC9E0-6E6C-D9C3-D7A2-FAED0A6B3D98}"/>
              </a:ext>
            </a:extLst>
          </p:cNvPr>
          <p:cNvSpPr/>
          <p:nvPr/>
        </p:nvSpPr>
        <p:spPr>
          <a:xfrm>
            <a:off x="0" y="4867910"/>
            <a:ext cx="640080" cy="640080"/>
          </a:xfrm>
          <a:prstGeom prst="rect">
            <a:avLst/>
          </a:prstGeom>
          <a:solidFill>
            <a:srgbClr val="B4F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ABACA07-3EC0-DA0C-A2CF-84B702B438DE}"/>
              </a:ext>
            </a:extLst>
          </p:cNvPr>
          <p:cNvSpPr/>
          <p:nvPr/>
        </p:nvSpPr>
        <p:spPr>
          <a:xfrm>
            <a:off x="11551920" y="1169670"/>
            <a:ext cx="182880" cy="182880"/>
          </a:xfrm>
          <a:prstGeom prst="rect">
            <a:avLst/>
          </a:prstGeom>
          <a:solidFill>
            <a:srgbClr val="B2450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2E336D-522A-336E-705F-3E4AF6947DFE}"/>
              </a:ext>
            </a:extLst>
          </p:cNvPr>
          <p:cNvSpPr/>
          <p:nvPr/>
        </p:nvSpPr>
        <p:spPr>
          <a:xfrm>
            <a:off x="11734800" y="1352550"/>
            <a:ext cx="286654" cy="286654"/>
          </a:xfrm>
          <a:prstGeom prst="rect">
            <a:avLst/>
          </a:prstGeom>
          <a:solidFill>
            <a:srgbClr val="FF8F5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4FF8D83-F067-882C-56BD-779B68B14501}"/>
              </a:ext>
            </a:extLst>
          </p:cNvPr>
          <p:cNvSpPr/>
          <p:nvPr/>
        </p:nvSpPr>
        <p:spPr>
          <a:xfrm>
            <a:off x="4338320" y="1352550"/>
            <a:ext cx="3515360" cy="3515360"/>
          </a:xfrm>
          <a:custGeom>
            <a:avLst/>
            <a:gdLst>
              <a:gd name="connsiteX0" fmla="*/ 36576 w 3515360"/>
              <a:gd name="connsiteY0" fmla="*/ 36576 h 3515360"/>
              <a:gd name="connsiteX1" fmla="*/ 36576 w 3515360"/>
              <a:gd name="connsiteY1" fmla="*/ 3478784 h 3515360"/>
              <a:gd name="connsiteX2" fmla="*/ 3478784 w 3515360"/>
              <a:gd name="connsiteY2" fmla="*/ 3478784 h 3515360"/>
              <a:gd name="connsiteX3" fmla="*/ 3478784 w 3515360"/>
              <a:gd name="connsiteY3" fmla="*/ 36576 h 3515360"/>
              <a:gd name="connsiteX4" fmla="*/ 0 w 3515360"/>
              <a:gd name="connsiteY4" fmla="*/ 0 h 3515360"/>
              <a:gd name="connsiteX5" fmla="*/ 3515360 w 3515360"/>
              <a:gd name="connsiteY5" fmla="*/ 0 h 3515360"/>
              <a:gd name="connsiteX6" fmla="*/ 3515360 w 3515360"/>
              <a:gd name="connsiteY6" fmla="*/ 3515360 h 3515360"/>
              <a:gd name="connsiteX7" fmla="*/ 0 w 3515360"/>
              <a:gd name="connsiteY7" fmla="*/ 3515360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5360" h="3515360">
                <a:moveTo>
                  <a:pt x="36576" y="36576"/>
                </a:moveTo>
                <a:lnTo>
                  <a:pt x="36576" y="3478784"/>
                </a:lnTo>
                <a:lnTo>
                  <a:pt x="3478784" y="3478784"/>
                </a:lnTo>
                <a:lnTo>
                  <a:pt x="3478784" y="36576"/>
                </a:lnTo>
                <a:close/>
                <a:moveTo>
                  <a:pt x="0" y="0"/>
                </a:moveTo>
                <a:lnTo>
                  <a:pt x="3515360" y="0"/>
                </a:lnTo>
                <a:lnTo>
                  <a:pt x="3515360" y="3515360"/>
                </a:lnTo>
                <a:lnTo>
                  <a:pt x="0" y="35153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BCC1AE5-E280-D1E2-80C9-4B85D31EE107}"/>
              </a:ext>
            </a:extLst>
          </p:cNvPr>
          <p:cNvSpPr/>
          <p:nvPr/>
        </p:nvSpPr>
        <p:spPr>
          <a:xfrm>
            <a:off x="8036878" y="1352550"/>
            <a:ext cx="3515360" cy="3515360"/>
          </a:xfrm>
          <a:custGeom>
            <a:avLst/>
            <a:gdLst>
              <a:gd name="connsiteX0" fmla="*/ 36576 w 3515360"/>
              <a:gd name="connsiteY0" fmla="*/ 36576 h 3515360"/>
              <a:gd name="connsiteX1" fmla="*/ 36576 w 3515360"/>
              <a:gd name="connsiteY1" fmla="*/ 3478784 h 3515360"/>
              <a:gd name="connsiteX2" fmla="*/ 3478784 w 3515360"/>
              <a:gd name="connsiteY2" fmla="*/ 3478784 h 3515360"/>
              <a:gd name="connsiteX3" fmla="*/ 3478784 w 3515360"/>
              <a:gd name="connsiteY3" fmla="*/ 36576 h 3515360"/>
              <a:gd name="connsiteX4" fmla="*/ 0 w 3515360"/>
              <a:gd name="connsiteY4" fmla="*/ 0 h 3515360"/>
              <a:gd name="connsiteX5" fmla="*/ 3515360 w 3515360"/>
              <a:gd name="connsiteY5" fmla="*/ 0 h 3515360"/>
              <a:gd name="connsiteX6" fmla="*/ 3515360 w 3515360"/>
              <a:gd name="connsiteY6" fmla="*/ 3515360 h 3515360"/>
              <a:gd name="connsiteX7" fmla="*/ 0 w 3515360"/>
              <a:gd name="connsiteY7" fmla="*/ 3515360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5360" h="3515360">
                <a:moveTo>
                  <a:pt x="36576" y="36576"/>
                </a:moveTo>
                <a:lnTo>
                  <a:pt x="36576" y="3478784"/>
                </a:lnTo>
                <a:lnTo>
                  <a:pt x="3478784" y="3478784"/>
                </a:lnTo>
                <a:lnTo>
                  <a:pt x="3478784" y="36576"/>
                </a:lnTo>
                <a:close/>
                <a:moveTo>
                  <a:pt x="0" y="0"/>
                </a:moveTo>
                <a:lnTo>
                  <a:pt x="3515360" y="0"/>
                </a:lnTo>
                <a:lnTo>
                  <a:pt x="3515360" y="3515360"/>
                </a:lnTo>
                <a:lnTo>
                  <a:pt x="0" y="35153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CB3E84-D657-D83D-1F39-EC5F07FA0762}"/>
              </a:ext>
            </a:extLst>
          </p:cNvPr>
          <p:cNvSpPr/>
          <p:nvPr/>
        </p:nvSpPr>
        <p:spPr>
          <a:xfrm>
            <a:off x="4338479" y="4685030"/>
            <a:ext cx="182880" cy="182880"/>
          </a:xfrm>
          <a:prstGeom prst="rect">
            <a:avLst/>
          </a:prstGeom>
          <a:solidFill>
            <a:srgbClr val="515A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52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C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BD236-A5FE-B377-4D89-6CC4416B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6DE0629-FBFE-230C-0DB8-72F1BFF91235}"/>
              </a:ext>
            </a:extLst>
          </p:cNvPr>
          <p:cNvSpPr/>
          <p:nvPr/>
        </p:nvSpPr>
        <p:spPr>
          <a:xfrm>
            <a:off x="640080" y="1352550"/>
            <a:ext cx="10912158" cy="2901137"/>
          </a:xfrm>
          <a:custGeom>
            <a:avLst/>
            <a:gdLst>
              <a:gd name="connsiteX0" fmla="*/ 36576 w 10912158"/>
              <a:gd name="connsiteY0" fmla="*/ 36577 h 2901137"/>
              <a:gd name="connsiteX1" fmla="*/ 36576 w 10912158"/>
              <a:gd name="connsiteY1" fmla="*/ 2864561 h 2901137"/>
              <a:gd name="connsiteX2" fmla="*/ 10875582 w 10912158"/>
              <a:gd name="connsiteY2" fmla="*/ 2864561 h 2901137"/>
              <a:gd name="connsiteX3" fmla="*/ 10875582 w 10912158"/>
              <a:gd name="connsiteY3" fmla="*/ 36577 h 2901137"/>
              <a:gd name="connsiteX4" fmla="*/ 0 w 10912158"/>
              <a:gd name="connsiteY4" fmla="*/ 0 h 2901137"/>
              <a:gd name="connsiteX5" fmla="*/ 10912158 w 10912158"/>
              <a:gd name="connsiteY5" fmla="*/ 0 h 2901137"/>
              <a:gd name="connsiteX6" fmla="*/ 10912158 w 10912158"/>
              <a:gd name="connsiteY6" fmla="*/ 2901137 h 2901137"/>
              <a:gd name="connsiteX7" fmla="*/ 0 w 10912158"/>
              <a:gd name="connsiteY7" fmla="*/ 2901137 h 290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2158" h="2901137">
                <a:moveTo>
                  <a:pt x="36576" y="36577"/>
                </a:moveTo>
                <a:lnTo>
                  <a:pt x="36576" y="2864561"/>
                </a:lnTo>
                <a:lnTo>
                  <a:pt x="10875582" y="2864561"/>
                </a:lnTo>
                <a:lnTo>
                  <a:pt x="10875582" y="36577"/>
                </a:lnTo>
                <a:close/>
                <a:moveTo>
                  <a:pt x="0" y="0"/>
                </a:moveTo>
                <a:lnTo>
                  <a:pt x="10912158" y="0"/>
                </a:lnTo>
                <a:lnTo>
                  <a:pt x="10912158" y="2901137"/>
                </a:lnTo>
                <a:lnTo>
                  <a:pt x="0" y="2901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A772E1-CB6B-0FCE-F271-32750E54B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2960" y="1535430"/>
            <a:ext cx="2533729" cy="253537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277DC75-5157-C2CA-7B3F-61A1DAA7F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2960" y="4390848"/>
            <a:ext cx="2533729" cy="1825802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14">
            <a:extLst>
              <a:ext uri="{FF2B5EF4-FFF2-40B4-BE49-F238E27FC236}">
                <a16:creationId xmlns:a16="http://schemas.microsoft.com/office/drawing/2014/main" id="{763E9F95-FFBF-85AE-EAA3-10BCFE4791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3851" y="1535430"/>
            <a:ext cx="2533729" cy="253537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5FC58739-95FE-2802-46CC-971F714D21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3851" y="4390848"/>
            <a:ext cx="2533729" cy="1825802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18E6FD75-262A-122D-8CC3-819001D111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4740" y="1535430"/>
            <a:ext cx="2533729" cy="253537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DF59D7A2-5A76-834D-8A15-DC68288194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4740" y="4390848"/>
            <a:ext cx="2533729" cy="1825802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B1050A76-2CFB-CABA-57D9-1DC9AF38E3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35629" y="1535430"/>
            <a:ext cx="2533729" cy="253537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74E8C61D-494E-3F77-6EA6-6D6CCF4308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35629" y="4390848"/>
            <a:ext cx="2533729" cy="1825802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8B2DA9-B91B-7061-13B2-7CF17A33F7C1}"/>
              </a:ext>
            </a:extLst>
          </p:cNvPr>
          <p:cNvSpPr/>
          <p:nvPr/>
        </p:nvSpPr>
        <p:spPr>
          <a:xfrm>
            <a:off x="11551920" y="1169670"/>
            <a:ext cx="182880" cy="182880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0F4DA2-A861-30D2-3C87-150FCA2FBBB4}"/>
              </a:ext>
            </a:extLst>
          </p:cNvPr>
          <p:cNvSpPr/>
          <p:nvPr/>
        </p:nvSpPr>
        <p:spPr>
          <a:xfrm>
            <a:off x="11734801" y="1352551"/>
            <a:ext cx="457200" cy="457200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99BE2D-3967-4ED5-5135-22FA3F6C1438}"/>
              </a:ext>
            </a:extLst>
          </p:cNvPr>
          <p:cNvSpPr/>
          <p:nvPr/>
        </p:nvSpPr>
        <p:spPr>
          <a:xfrm>
            <a:off x="353426" y="4253687"/>
            <a:ext cx="286654" cy="286654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02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C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BD236-A5FE-B377-4D89-6CC4416B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4F8CE93-640F-CE68-AF32-9CFEC64A5BEA}"/>
              </a:ext>
            </a:extLst>
          </p:cNvPr>
          <p:cNvSpPr/>
          <p:nvPr/>
        </p:nvSpPr>
        <p:spPr>
          <a:xfrm>
            <a:off x="639762" y="1352550"/>
            <a:ext cx="10912476" cy="2366613"/>
          </a:xfrm>
          <a:custGeom>
            <a:avLst/>
            <a:gdLst>
              <a:gd name="connsiteX0" fmla="*/ 46038 w 10912476"/>
              <a:gd name="connsiteY0" fmla="*/ 45721 h 2366613"/>
              <a:gd name="connsiteX1" fmla="*/ 46038 w 10912476"/>
              <a:gd name="connsiteY1" fmla="*/ 2320893 h 2366613"/>
              <a:gd name="connsiteX2" fmla="*/ 10866438 w 10912476"/>
              <a:gd name="connsiteY2" fmla="*/ 2320893 h 2366613"/>
              <a:gd name="connsiteX3" fmla="*/ 10866438 w 10912476"/>
              <a:gd name="connsiteY3" fmla="*/ 45721 h 2366613"/>
              <a:gd name="connsiteX4" fmla="*/ 0 w 10912476"/>
              <a:gd name="connsiteY4" fmla="*/ 0 h 2366613"/>
              <a:gd name="connsiteX5" fmla="*/ 10912476 w 10912476"/>
              <a:gd name="connsiteY5" fmla="*/ 0 h 2366613"/>
              <a:gd name="connsiteX6" fmla="*/ 10912476 w 10912476"/>
              <a:gd name="connsiteY6" fmla="*/ 2366613 h 2366613"/>
              <a:gd name="connsiteX7" fmla="*/ 0 w 10912476"/>
              <a:gd name="connsiteY7" fmla="*/ 2366613 h 236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2476" h="2366613">
                <a:moveTo>
                  <a:pt x="46038" y="45721"/>
                </a:moveTo>
                <a:lnTo>
                  <a:pt x="46038" y="2320893"/>
                </a:lnTo>
                <a:lnTo>
                  <a:pt x="10866438" y="2320893"/>
                </a:lnTo>
                <a:lnTo>
                  <a:pt x="10866438" y="45721"/>
                </a:lnTo>
                <a:close/>
                <a:moveTo>
                  <a:pt x="0" y="0"/>
                </a:moveTo>
                <a:lnTo>
                  <a:pt x="10912476" y="0"/>
                </a:lnTo>
                <a:lnTo>
                  <a:pt x="10912476" y="2366613"/>
                </a:lnTo>
                <a:lnTo>
                  <a:pt x="0" y="23666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A772E1-CB6B-0FCE-F271-32750E54B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2961" y="1535430"/>
            <a:ext cx="1999552" cy="200085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277DC75-5157-C2CA-7B3F-61A1DAA7F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2960" y="3856323"/>
            <a:ext cx="1999553" cy="2360327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8B2DA9-B91B-7061-13B2-7CF17A33F7C1}"/>
              </a:ext>
            </a:extLst>
          </p:cNvPr>
          <p:cNvSpPr/>
          <p:nvPr/>
        </p:nvSpPr>
        <p:spPr>
          <a:xfrm>
            <a:off x="11551920" y="1169670"/>
            <a:ext cx="182880" cy="182880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0F4DA2-A861-30D2-3C87-150FCA2FBBB4}"/>
              </a:ext>
            </a:extLst>
          </p:cNvPr>
          <p:cNvSpPr/>
          <p:nvPr/>
        </p:nvSpPr>
        <p:spPr>
          <a:xfrm>
            <a:off x="11734801" y="1352551"/>
            <a:ext cx="457200" cy="457200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B3DC79-151A-16B6-26C4-8585DF2730C9}"/>
              </a:ext>
            </a:extLst>
          </p:cNvPr>
          <p:cNvSpPr/>
          <p:nvPr/>
        </p:nvSpPr>
        <p:spPr>
          <a:xfrm>
            <a:off x="353426" y="3719163"/>
            <a:ext cx="286654" cy="286654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938C348D-019C-9932-3F67-2884F4C326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59670" y="1535430"/>
            <a:ext cx="1999552" cy="200085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8CAAB85A-8449-36FC-95FB-A6CEA20D12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59669" y="3856323"/>
            <a:ext cx="1999553" cy="2360327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DCCF1B9D-A598-99D5-FE31-DF33C0D76D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96065" y="1535430"/>
            <a:ext cx="1999552" cy="200085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B8D5404-F286-52B8-42B9-EE17748BF7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64" y="3856323"/>
            <a:ext cx="1999553" cy="2360327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CB93B7A5-E657-2306-B77A-43C93292F70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2458" y="1535430"/>
            <a:ext cx="1999552" cy="200085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8D58B9B7-3F8E-490D-3CD5-C92B802D3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2457" y="3856323"/>
            <a:ext cx="1999553" cy="2360327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3DE9AD2D-C780-79D1-3FB4-DCED9EAEEA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68532" y="1535430"/>
            <a:ext cx="1999552" cy="200085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0F72FCE8-88A9-B34F-8BEA-45098DAF31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68531" y="3856323"/>
            <a:ext cx="1999553" cy="2360327"/>
          </a:xfrm>
        </p:spPr>
        <p:txBody>
          <a:bodyPr/>
          <a:lstStyle>
            <a:lvl1pPr marL="0" indent="0" algn="ctr">
              <a:spcAft>
                <a:spcPts val="300"/>
              </a:spcAft>
              <a:buFontTx/>
              <a:buNone/>
              <a:defRPr sz="1800">
                <a:latin typeface="IntelOne Text Medium" panose="020B0703020203020204" pitchFamily="34" charset="0"/>
              </a:defRPr>
            </a:lvl1pPr>
            <a:lvl2pPr marL="0" indent="0" algn="ctr">
              <a:spcAft>
                <a:spcPts val="300"/>
              </a:spcAft>
              <a:buFontTx/>
              <a:buNone/>
              <a:defRPr sz="1600"/>
            </a:lvl2pPr>
            <a:lvl3pPr marL="457200" indent="0" algn="ctr">
              <a:buFontTx/>
              <a:buNone/>
              <a:defRPr/>
            </a:lvl3pPr>
            <a:lvl4pPr marL="690562" indent="0" algn="ctr">
              <a:buFontTx/>
              <a:buNone/>
              <a:defRPr/>
            </a:lvl4pPr>
            <a:lvl5pPr marL="9144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55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23E5-8B42-FBB3-8E22-4702FB672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080" y="1350962"/>
            <a:ext cx="10911840" cy="4865687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0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4BD7A-EF24-5BA8-71D8-37820661A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350962"/>
            <a:ext cx="5135880" cy="4865687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6040" y="1350962"/>
            <a:ext cx="5134610" cy="4865687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903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4BD7A-EF24-5BA8-71D8-37820661A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9BDBB4-6615-FB41-1401-B93069A360B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350964"/>
            <a:ext cx="5273041" cy="2250598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414398-74AE-4FC0-5412-D15D21B2FBD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79197" y="1350964"/>
            <a:ext cx="5273041" cy="2250598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1B7E07-3821-B2E4-641A-F2BC2C562D7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40080" y="3966051"/>
            <a:ext cx="5273041" cy="206664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3CBE23-BF64-0ACE-4068-3470B172F90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7609" y="3966051"/>
            <a:ext cx="5273041" cy="206664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0AD1F2-95A2-979B-B620-C90251AD07BC}"/>
              </a:ext>
            </a:extLst>
          </p:cNvPr>
          <p:cNvCxnSpPr>
            <a:cxnSpLocks/>
          </p:cNvCxnSpPr>
          <p:nvPr/>
        </p:nvCxnSpPr>
        <p:spPr>
          <a:xfrm>
            <a:off x="6096000" y="1350963"/>
            <a:ext cx="0" cy="486568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BE7844-CF5A-91CE-82AC-3476F8F43947}"/>
              </a:ext>
            </a:extLst>
          </p:cNvPr>
          <p:cNvCxnSpPr>
            <a:cxnSpLocks/>
          </p:cNvCxnSpPr>
          <p:nvPr/>
        </p:nvCxnSpPr>
        <p:spPr>
          <a:xfrm>
            <a:off x="640080" y="3783806"/>
            <a:ext cx="1091057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3840B9-4318-376A-B099-8D012DB98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F4567CD-F1DA-4E8F-ADDF-371B07892411}"/>
              </a:ext>
            </a:extLst>
          </p:cNvPr>
          <p:cNvSpPr/>
          <p:nvPr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16119A-1487-48A7-9CC6-71F9F9535C16}"/>
              </a:ext>
            </a:extLst>
          </p:cNvPr>
          <p:cNvSpPr/>
          <p:nvPr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CF0AA4-E89F-418F-83F2-0CC0FB3DF16B}"/>
              </a:ext>
            </a:extLst>
          </p:cNvPr>
          <p:cNvSpPr/>
          <p:nvPr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8D4CB-DB57-4130-8BDE-86D5A4C11D49}"/>
              </a:ext>
            </a:extLst>
          </p:cNvPr>
          <p:cNvSpPr/>
          <p:nvPr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285" y="990600"/>
            <a:ext cx="9899361" cy="557784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1285" y="1635111"/>
            <a:ext cx="9899361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1285" y="3602038"/>
            <a:ext cx="9899361" cy="160934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67FE53-89F1-445A-1E7D-90F2F08F1FFD}"/>
              </a:ext>
            </a:extLst>
          </p:cNvPr>
          <p:cNvGrpSpPr>
            <a:grpSpLocks noChangeAspect="1"/>
          </p:cNvGrpSpPr>
          <p:nvPr/>
        </p:nvGrpSpPr>
        <p:grpSpPr>
          <a:xfrm>
            <a:off x="1468406" y="5995719"/>
            <a:ext cx="940785" cy="396801"/>
            <a:chOff x="1314450" y="6391094"/>
            <a:chExt cx="997266" cy="420623"/>
          </a:xfrm>
          <a:solidFill>
            <a:schemeClr val="tx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563E119-CCF2-6841-4F5E-AA79170F6AE8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C7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05F9759-969D-F3E7-C261-98AC9DF8577F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4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4BD7A-EF24-5BA8-71D8-37820661A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47472"/>
            <a:ext cx="10911840" cy="640080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95D9A7-4794-7F3E-08C6-4DF5706ACB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1352550"/>
            <a:ext cx="5367528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2084069"/>
            <a:ext cx="5367528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C5593E0-6E71-F064-B777-B376CDA76F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392" y="1352550"/>
            <a:ext cx="5367528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4392" y="2084069"/>
            <a:ext cx="5367528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8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4BD7A-EF24-5BA8-71D8-37820661A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47472"/>
            <a:ext cx="10911840" cy="640080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95D9A7-4794-7F3E-08C6-4DF5706ACB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1352550"/>
            <a:ext cx="3511296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2084069"/>
            <a:ext cx="3511296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12B4B45-CF39-C881-FEED-193B2B89EA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0352" y="1352550"/>
            <a:ext cx="3511296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6A1A6E-39AF-64E3-3210-6BA9680B4DA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340352" y="2084069"/>
            <a:ext cx="3511296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47937BC-FCEA-CF86-9ECE-0BB1BEC95F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0624" y="1352550"/>
            <a:ext cx="3511296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0F4CBDF-F4ED-5751-33F6-BFE24BB0F3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40624" y="2084069"/>
            <a:ext cx="3511296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5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4BD7A-EF24-5BA8-71D8-37820661A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95D9A7-4794-7F3E-08C6-4DF5706ACB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1352550"/>
            <a:ext cx="2590640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084069"/>
            <a:ext cx="2590801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93B42FB-5999-B3E9-6C21-A952B948FD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3443" y="1352550"/>
            <a:ext cx="2590640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3DD9B0E-BCFC-DE24-9478-B0C73997F4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413443" y="2084069"/>
            <a:ext cx="2590801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8E2BB1-3472-BF16-ED03-7CE5ABEC0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7600" y="1352550"/>
            <a:ext cx="2590640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422803A-3C57-F77D-E23A-7A9EDA5A4C0C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187600" y="2084069"/>
            <a:ext cx="2590801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644D253-0A20-D2D5-3705-32A1EAF2C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61598" y="1352550"/>
            <a:ext cx="2590640" cy="73152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C5DA0EE-F75D-43D7-1BC1-178FAD4EABB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61598" y="2084069"/>
            <a:ext cx="2590801" cy="4132581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600"/>
            </a:lvl1pPr>
            <a:lvl2pPr marL="341313" indent="-169863">
              <a:spcAft>
                <a:spcPts val="600"/>
              </a:spcAft>
              <a:defRPr sz="1600"/>
            </a:lvl2pPr>
            <a:lvl3pPr marL="511175" indent="-169863">
              <a:spcAft>
                <a:spcPts val="600"/>
              </a:spcAft>
              <a:defRPr sz="1600"/>
            </a:lvl3pPr>
            <a:lvl4pPr marL="688975" indent="-173038">
              <a:spcAft>
                <a:spcPts val="600"/>
              </a:spcAft>
              <a:defRPr sz="1600"/>
            </a:lvl4pPr>
            <a:lvl5pPr marL="860425" indent="-173038"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4 Grid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4BD7A-EF24-5BA8-71D8-37820661A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347472"/>
            <a:ext cx="10911840" cy="640080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A1EBED7-F22A-AEEF-50AF-DCA60FB5A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2" y="1352550"/>
            <a:ext cx="5367528" cy="45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F7A658-66DC-B049-F531-80D4915734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9762" y="1809751"/>
            <a:ext cx="5367528" cy="1881822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400"/>
            </a:lvl1pPr>
            <a:lvl2pPr marL="341313" indent="-169863">
              <a:spcAft>
                <a:spcPts val="600"/>
              </a:spcAft>
              <a:defRPr sz="1400"/>
            </a:lvl2pPr>
            <a:lvl3pPr marL="511175" indent="-169863">
              <a:spcAft>
                <a:spcPts val="600"/>
              </a:spcAft>
              <a:defRPr sz="1400"/>
            </a:lvl3pPr>
            <a:lvl4pPr marL="688975" indent="-173038">
              <a:spcAft>
                <a:spcPts val="600"/>
              </a:spcAft>
              <a:defRPr sz="1400"/>
            </a:lvl4pPr>
            <a:lvl5pPr marL="860425" indent="-173038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C0FC96-C70F-998A-9A23-3EFB1C5B42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4074" y="1352550"/>
            <a:ext cx="5367528" cy="45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D03784-EE29-2040-37CA-E2431675954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84074" y="1809751"/>
            <a:ext cx="5367528" cy="1881822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400"/>
            </a:lvl1pPr>
            <a:lvl2pPr marL="341313" indent="-169863">
              <a:spcAft>
                <a:spcPts val="600"/>
              </a:spcAft>
              <a:defRPr sz="1400"/>
            </a:lvl2pPr>
            <a:lvl3pPr marL="511175" indent="-169863">
              <a:spcAft>
                <a:spcPts val="600"/>
              </a:spcAft>
              <a:defRPr sz="1400"/>
            </a:lvl3pPr>
            <a:lvl4pPr marL="688975" indent="-173038">
              <a:spcAft>
                <a:spcPts val="600"/>
              </a:spcAft>
              <a:defRPr sz="1400"/>
            </a:lvl4pPr>
            <a:lvl5pPr marL="860425" indent="-173038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FAA5EC1-E581-7F86-69FD-456AAC31E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3877627"/>
            <a:ext cx="5367528" cy="45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BAE097-DB91-0EF3-B142-A7B9DBC1171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9762" y="4334828"/>
            <a:ext cx="5367528" cy="1881822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400"/>
            </a:lvl1pPr>
            <a:lvl2pPr marL="341313" indent="-169863">
              <a:spcAft>
                <a:spcPts val="600"/>
              </a:spcAft>
              <a:defRPr sz="1400"/>
            </a:lvl2pPr>
            <a:lvl3pPr marL="511175" indent="-169863">
              <a:spcAft>
                <a:spcPts val="600"/>
              </a:spcAft>
              <a:defRPr sz="1400"/>
            </a:lvl3pPr>
            <a:lvl4pPr marL="688975" indent="-173038">
              <a:spcAft>
                <a:spcPts val="600"/>
              </a:spcAft>
              <a:defRPr sz="1400"/>
            </a:lvl4pPr>
            <a:lvl5pPr marL="860425" indent="-173038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95ECE6F-897C-C9A8-BE7B-4BA634EE6D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074" y="3877627"/>
            <a:ext cx="5367528" cy="45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37160" tIns="137160" rIns="137160" bIns="137160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3DD6434-B377-6CD5-E09D-4A7DE666470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84074" y="4334828"/>
            <a:ext cx="5367528" cy="1881822"/>
          </a:xfrm>
          <a:ln>
            <a:solidFill>
              <a:schemeClr val="accent1"/>
            </a:solidFill>
          </a:ln>
        </p:spPr>
        <p:txBody>
          <a:bodyPr lIns="137160" tIns="137160" rIns="137160" bIns="137160">
            <a:normAutofit/>
          </a:bodyPr>
          <a:lstStyle>
            <a:lvl1pPr marL="169863" indent="-169863">
              <a:spcAft>
                <a:spcPts val="600"/>
              </a:spcAft>
              <a:defRPr sz="1400"/>
            </a:lvl1pPr>
            <a:lvl2pPr marL="341313" indent="-169863">
              <a:spcAft>
                <a:spcPts val="600"/>
              </a:spcAft>
              <a:defRPr sz="1400"/>
            </a:lvl2pPr>
            <a:lvl3pPr marL="511175" indent="-169863">
              <a:spcAft>
                <a:spcPts val="600"/>
              </a:spcAft>
              <a:defRPr sz="1400"/>
            </a:lvl3pPr>
            <a:lvl4pPr marL="688975" indent="-173038">
              <a:spcAft>
                <a:spcPts val="600"/>
              </a:spcAft>
              <a:defRPr sz="1400"/>
            </a:lvl4pPr>
            <a:lvl5pPr marL="860425" indent="-173038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7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C991-9E2F-104F-8898-D7E738092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713" y="2051164"/>
            <a:ext cx="2527976" cy="2753150"/>
          </a:xfrm>
          <a:noFill/>
        </p:spPr>
        <p:txBody>
          <a:bodyPr lIns="0" tIns="0" rIns="0" bIns="0" anchor="ctr" anchorCtr="0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401DDE6C-6DCB-CBEA-3A26-1559A235D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3398" y="1648828"/>
            <a:ext cx="1594925" cy="1591056"/>
          </a:xfrm>
          <a:solidFill>
            <a:schemeClr val="accent1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0A7ED0F-B4AC-59A9-FD1B-7AD969C28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38322" y="1648828"/>
            <a:ext cx="5613915" cy="159105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5A8F2CDB-E1B1-B57E-B5BF-DF4AD07E7F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398" y="3615596"/>
            <a:ext cx="1594925" cy="1591056"/>
          </a:xfrm>
          <a:solidFill>
            <a:schemeClr val="accent1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54D76D-FB29-6987-DD5B-1A13AB4FCE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38322" y="3615596"/>
            <a:ext cx="5613915" cy="159105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0615E-14EE-FC1C-9BBF-857637564208}"/>
              </a:ext>
            </a:extLst>
          </p:cNvPr>
          <p:cNvSpPr/>
          <p:nvPr/>
        </p:nvSpPr>
        <p:spPr>
          <a:xfrm>
            <a:off x="0" y="1648828"/>
            <a:ext cx="170125" cy="170125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041DA2-59D2-63CE-EC7F-5543C59486F8}"/>
              </a:ext>
            </a:extLst>
          </p:cNvPr>
          <p:cNvSpPr/>
          <p:nvPr/>
        </p:nvSpPr>
        <p:spPr>
          <a:xfrm>
            <a:off x="172113" y="1178565"/>
            <a:ext cx="470263" cy="470263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1D1B98-4A48-0573-477C-8FCC84C6901B}"/>
              </a:ext>
            </a:extLst>
          </p:cNvPr>
          <p:cNvSpPr/>
          <p:nvPr/>
        </p:nvSpPr>
        <p:spPr>
          <a:xfrm>
            <a:off x="642377" y="1648828"/>
            <a:ext cx="3332650" cy="3557824"/>
          </a:xfrm>
          <a:custGeom>
            <a:avLst/>
            <a:gdLst>
              <a:gd name="connsiteX0" fmla="*/ 34261 w 3332650"/>
              <a:gd name="connsiteY0" fmla="*/ 36576 h 3557824"/>
              <a:gd name="connsiteX1" fmla="*/ 34261 w 3332650"/>
              <a:gd name="connsiteY1" fmla="*/ 3521248 h 3557824"/>
              <a:gd name="connsiteX2" fmla="*/ 3298389 w 3332650"/>
              <a:gd name="connsiteY2" fmla="*/ 3521248 h 3557824"/>
              <a:gd name="connsiteX3" fmla="*/ 3298389 w 3332650"/>
              <a:gd name="connsiteY3" fmla="*/ 36576 h 3557824"/>
              <a:gd name="connsiteX4" fmla="*/ 0 w 3332650"/>
              <a:gd name="connsiteY4" fmla="*/ 0 h 3557824"/>
              <a:gd name="connsiteX5" fmla="*/ 3332650 w 3332650"/>
              <a:gd name="connsiteY5" fmla="*/ 0 h 3557824"/>
              <a:gd name="connsiteX6" fmla="*/ 3332650 w 3332650"/>
              <a:gd name="connsiteY6" fmla="*/ 3557824 h 3557824"/>
              <a:gd name="connsiteX7" fmla="*/ 0 w 3332650"/>
              <a:gd name="connsiteY7" fmla="*/ 3557824 h 355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2650" h="3557824">
                <a:moveTo>
                  <a:pt x="34261" y="36576"/>
                </a:moveTo>
                <a:lnTo>
                  <a:pt x="34261" y="3521248"/>
                </a:lnTo>
                <a:lnTo>
                  <a:pt x="3298389" y="3521248"/>
                </a:lnTo>
                <a:lnTo>
                  <a:pt x="3298389" y="36576"/>
                </a:lnTo>
                <a:close/>
                <a:moveTo>
                  <a:pt x="0" y="0"/>
                </a:moveTo>
                <a:lnTo>
                  <a:pt x="3332650" y="0"/>
                </a:lnTo>
                <a:lnTo>
                  <a:pt x="3332650" y="3557824"/>
                </a:lnTo>
                <a:lnTo>
                  <a:pt x="0" y="35578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1F33502-FF3E-5973-3DA5-5995A8530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713" y="1042416"/>
            <a:ext cx="2527976" cy="4773170"/>
          </a:xfrm>
          <a:noFill/>
        </p:spPr>
        <p:txBody>
          <a:bodyPr lIns="0" tIns="0" rIns="0" bIns="0" anchor="ctr" anchorCtr="0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401DDE6C-6DCB-CBEA-3A26-1559A235D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3398" y="641031"/>
            <a:ext cx="1619348" cy="1614066"/>
          </a:xfr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0A7ED0F-B4AC-59A9-FD1B-7AD969C28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62746" y="641031"/>
            <a:ext cx="5586876" cy="161406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30BF0C4-DF3D-5C44-48D9-DF7D30C75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398" y="2621967"/>
            <a:ext cx="1619348" cy="1614066"/>
          </a:xfr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54E0CC-D588-2E96-E46C-6D3E52BAF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62746" y="2621967"/>
            <a:ext cx="5586876" cy="161406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CD7BB096-5901-7E51-B875-EACF335081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3398" y="4601475"/>
            <a:ext cx="1619348" cy="1614066"/>
          </a:xfr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CD5DBF6-B7D4-ABF3-6073-A8AD1A08FB7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62746" y="4601475"/>
            <a:ext cx="5586876" cy="1614066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219CFF-697A-9290-2215-D4718F081482}"/>
              </a:ext>
            </a:extLst>
          </p:cNvPr>
          <p:cNvSpPr txBox="1">
            <a:spLocks/>
          </p:cNvSpPr>
          <p:nvPr/>
        </p:nvSpPr>
        <p:spPr>
          <a:xfrm>
            <a:off x="642377" y="640080"/>
            <a:ext cx="3335262" cy="5577842"/>
          </a:xfrm>
          <a:custGeom>
            <a:avLst/>
            <a:gdLst>
              <a:gd name="connsiteX0" fmla="*/ 36576 w 3335262"/>
              <a:gd name="connsiteY0" fmla="*/ 36576 h 5577842"/>
              <a:gd name="connsiteX1" fmla="*/ 36576 w 3335262"/>
              <a:gd name="connsiteY1" fmla="*/ 5541266 h 5577842"/>
              <a:gd name="connsiteX2" fmla="*/ 3298686 w 3335262"/>
              <a:gd name="connsiteY2" fmla="*/ 5541266 h 5577842"/>
              <a:gd name="connsiteX3" fmla="*/ 3298686 w 3335262"/>
              <a:gd name="connsiteY3" fmla="*/ 36576 h 5577842"/>
              <a:gd name="connsiteX4" fmla="*/ 0 w 3335262"/>
              <a:gd name="connsiteY4" fmla="*/ 0 h 5577842"/>
              <a:gd name="connsiteX5" fmla="*/ 3335262 w 3335262"/>
              <a:gd name="connsiteY5" fmla="*/ 0 h 5577842"/>
              <a:gd name="connsiteX6" fmla="*/ 3335262 w 3335262"/>
              <a:gd name="connsiteY6" fmla="*/ 5577842 h 5577842"/>
              <a:gd name="connsiteX7" fmla="*/ 0 w 3335262"/>
              <a:gd name="connsiteY7" fmla="*/ 5577842 h 557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5262" h="5577842">
                <a:moveTo>
                  <a:pt x="36576" y="36576"/>
                </a:moveTo>
                <a:lnTo>
                  <a:pt x="36576" y="5541266"/>
                </a:lnTo>
                <a:lnTo>
                  <a:pt x="3298686" y="5541266"/>
                </a:lnTo>
                <a:lnTo>
                  <a:pt x="3298686" y="36576"/>
                </a:lnTo>
                <a:close/>
                <a:moveTo>
                  <a:pt x="0" y="0"/>
                </a:moveTo>
                <a:lnTo>
                  <a:pt x="3335262" y="0"/>
                </a:lnTo>
                <a:lnTo>
                  <a:pt x="3335262" y="5577842"/>
                </a:lnTo>
                <a:lnTo>
                  <a:pt x="0" y="5577842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365760" tIns="685800" rIns="365760" bIns="6858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E8F627-A016-FA9E-2C72-49C329BE2234}"/>
              </a:ext>
            </a:extLst>
          </p:cNvPr>
          <p:cNvSpPr/>
          <p:nvPr/>
        </p:nvSpPr>
        <p:spPr>
          <a:xfrm>
            <a:off x="0" y="639763"/>
            <a:ext cx="170125" cy="170125"/>
          </a:xfrm>
          <a:prstGeom prst="rect">
            <a:avLst/>
          </a:prstGeom>
          <a:solidFill>
            <a:srgbClr val="7BD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A3421-8B6A-66AB-8AC0-509E1F77ADD9}"/>
              </a:ext>
            </a:extLst>
          </p:cNvPr>
          <p:cNvSpPr/>
          <p:nvPr/>
        </p:nvSpPr>
        <p:spPr>
          <a:xfrm>
            <a:off x="172113" y="169500"/>
            <a:ext cx="470263" cy="470263"/>
          </a:xfrm>
          <a:prstGeom prst="rect">
            <a:avLst/>
          </a:prstGeom>
          <a:solidFill>
            <a:srgbClr val="0095C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203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A8BDD78-5FAC-8A55-991C-65E237B2F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713" y="1042416"/>
            <a:ext cx="2527976" cy="4773170"/>
          </a:xfrm>
          <a:noFill/>
        </p:spPr>
        <p:txBody>
          <a:bodyPr lIns="0" tIns="0" rIns="0" bIns="0" anchor="ctr" anchorCtr="0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401DDE6C-6DCB-CBEA-3A26-1559A235D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3399" y="639763"/>
            <a:ext cx="1263462" cy="1259341"/>
          </a:xfrm>
          <a:solidFill>
            <a:schemeClr val="accent3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0A7ED0F-B4AC-59A9-FD1B-7AD969C28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861" y="639762"/>
            <a:ext cx="5945376" cy="125934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D7CA595A-6D62-43D1-587B-082C978389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399" y="2078943"/>
            <a:ext cx="1263462" cy="1259341"/>
          </a:xfrm>
          <a:solidFill>
            <a:schemeClr val="accent3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029D4D-033C-35FC-E0DA-F46E0B60613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06861" y="2078942"/>
            <a:ext cx="5945376" cy="125934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29D1A13-E761-EC6E-D12B-71C8846FD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3399" y="3518122"/>
            <a:ext cx="1263462" cy="1259341"/>
          </a:xfrm>
          <a:solidFill>
            <a:schemeClr val="accent3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134D6D-3210-16EF-80F3-C65CD6167A5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606861" y="3518121"/>
            <a:ext cx="5945376" cy="125934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9CE4D8C-A6A7-258C-A083-8DCB8CA9FE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43399" y="4957302"/>
            <a:ext cx="1263462" cy="1259341"/>
          </a:xfrm>
          <a:solidFill>
            <a:schemeClr val="accent3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2D25DE-BD5A-1E2A-B371-ECE4BD16724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606861" y="4957301"/>
            <a:ext cx="5945376" cy="125934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ACED18-52E1-266E-FF34-B44CA2BDA8E2}"/>
              </a:ext>
            </a:extLst>
          </p:cNvPr>
          <p:cNvSpPr txBox="1">
            <a:spLocks/>
          </p:cNvSpPr>
          <p:nvPr/>
        </p:nvSpPr>
        <p:spPr>
          <a:xfrm>
            <a:off x="642377" y="640080"/>
            <a:ext cx="3335262" cy="5577842"/>
          </a:xfrm>
          <a:custGeom>
            <a:avLst/>
            <a:gdLst>
              <a:gd name="connsiteX0" fmla="*/ 36576 w 3335262"/>
              <a:gd name="connsiteY0" fmla="*/ 36576 h 5577842"/>
              <a:gd name="connsiteX1" fmla="*/ 36576 w 3335262"/>
              <a:gd name="connsiteY1" fmla="*/ 5541266 h 5577842"/>
              <a:gd name="connsiteX2" fmla="*/ 3298686 w 3335262"/>
              <a:gd name="connsiteY2" fmla="*/ 5541266 h 5577842"/>
              <a:gd name="connsiteX3" fmla="*/ 3298686 w 3335262"/>
              <a:gd name="connsiteY3" fmla="*/ 36576 h 5577842"/>
              <a:gd name="connsiteX4" fmla="*/ 0 w 3335262"/>
              <a:gd name="connsiteY4" fmla="*/ 0 h 5577842"/>
              <a:gd name="connsiteX5" fmla="*/ 3335262 w 3335262"/>
              <a:gd name="connsiteY5" fmla="*/ 0 h 5577842"/>
              <a:gd name="connsiteX6" fmla="*/ 3335262 w 3335262"/>
              <a:gd name="connsiteY6" fmla="*/ 5577842 h 5577842"/>
              <a:gd name="connsiteX7" fmla="*/ 0 w 3335262"/>
              <a:gd name="connsiteY7" fmla="*/ 5577842 h 557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5262" h="5577842">
                <a:moveTo>
                  <a:pt x="36576" y="36576"/>
                </a:moveTo>
                <a:lnTo>
                  <a:pt x="36576" y="5541266"/>
                </a:lnTo>
                <a:lnTo>
                  <a:pt x="3298686" y="5541266"/>
                </a:lnTo>
                <a:lnTo>
                  <a:pt x="3298686" y="36576"/>
                </a:lnTo>
                <a:close/>
                <a:moveTo>
                  <a:pt x="0" y="0"/>
                </a:moveTo>
                <a:lnTo>
                  <a:pt x="3335262" y="0"/>
                </a:lnTo>
                <a:lnTo>
                  <a:pt x="3335262" y="5577842"/>
                </a:lnTo>
                <a:lnTo>
                  <a:pt x="0" y="5577842"/>
                </a:lnTo>
                <a:close/>
              </a:path>
            </a:pathLst>
          </a:custGeom>
          <a:solidFill>
            <a:schemeClr val="accent3"/>
          </a:solidFill>
        </p:spPr>
        <p:txBody>
          <a:bodyPr vert="horz" wrap="square" lIns="365760" tIns="685800" rIns="365760" bIns="6858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62889D-CF8C-1293-98C9-B2E32159D816}"/>
              </a:ext>
            </a:extLst>
          </p:cNvPr>
          <p:cNvSpPr/>
          <p:nvPr/>
        </p:nvSpPr>
        <p:spPr>
          <a:xfrm>
            <a:off x="0" y="639763"/>
            <a:ext cx="170125" cy="170125"/>
          </a:xfrm>
          <a:prstGeom prst="rect">
            <a:avLst/>
          </a:prstGeom>
          <a:solidFill>
            <a:srgbClr val="FFE1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CA4A38-16F1-5F93-F149-0D892A577702}"/>
              </a:ext>
            </a:extLst>
          </p:cNvPr>
          <p:cNvSpPr/>
          <p:nvPr/>
        </p:nvSpPr>
        <p:spPr>
          <a:xfrm>
            <a:off x="172113" y="169500"/>
            <a:ext cx="470263" cy="470263"/>
          </a:xfrm>
          <a:prstGeom prst="rect">
            <a:avLst/>
          </a:prstGeom>
          <a:solidFill>
            <a:srgbClr val="EDB2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8313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99FD9AD-6A55-B9FB-C392-3B35F5152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713" y="1042416"/>
            <a:ext cx="2527976" cy="4773170"/>
          </a:xfrm>
          <a:noFill/>
        </p:spPr>
        <p:txBody>
          <a:bodyPr lIns="0" tIns="0" rIns="0" bIns="0" anchor="ctr" anchorCtr="0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E041CEC-2951-5B9F-2554-B900056DF0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3399" y="644808"/>
            <a:ext cx="969620" cy="966457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891F22-D93C-CE66-8686-EC86198FEE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13019" y="644807"/>
            <a:ext cx="6239218" cy="96646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F5E3D8D-EE8B-2504-0E7B-8BD0E429E0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399" y="1791427"/>
            <a:ext cx="969620" cy="966457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10C486B-DFD6-C301-F3CB-D01B2ACD54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313019" y="1791426"/>
            <a:ext cx="6239218" cy="96646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B5970A10-5E1C-A255-8FB8-D459ADDAE9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3399" y="2938043"/>
            <a:ext cx="969620" cy="966457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EDFAD67-E3A1-0FF6-987D-7D581812A92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313019" y="2938042"/>
            <a:ext cx="6239218" cy="96646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C0136CF7-D8D3-C5F7-3C34-CB802C75DF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43399" y="4084662"/>
            <a:ext cx="969620" cy="966457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5A1449F-D7F4-640E-689B-662E6BE7F29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313019" y="4084661"/>
            <a:ext cx="6239218" cy="96646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A5218536-8ED5-63AC-DEB9-549E55FFA6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3399" y="5259652"/>
            <a:ext cx="969620" cy="966457"/>
          </a:xfrm>
          <a:solidFill>
            <a:schemeClr val="accent4"/>
          </a:solidFill>
        </p:spPr>
        <p:txBody>
          <a:bodyPr wrap="none" anchor="ctr">
            <a:noAutofit/>
          </a:bodyPr>
          <a:lstStyle>
            <a:lvl1pPr marL="0" indent="0" algn="ctr">
              <a:buFontTx/>
              <a:buNone/>
              <a:defRPr sz="4800" b="0">
                <a:latin typeface="+mj-lt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6468BD1-0061-5A82-D408-E4B39AD360F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313019" y="5259651"/>
            <a:ext cx="6239218" cy="966461"/>
          </a:xfrm>
        </p:spPr>
        <p:txBody>
          <a:bodyPr lIns="18288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Nunito Sans Light" panose="00000400000000000000" pitchFamily="2" charset="0"/>
              <a:buChar char="​"/>
              <a:defRPr b="0" i="0">
                <a:latin typeface="+mn-lt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 i="0">
                <a:latin typeface="+mn-lt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b="0" i="0">
                <a:latin typeface="+mn-lt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2B4E8D-1BF3-C5E5-D5DD-A6AA8ED6ABC6}"/>
              </a:ext>
            </a:extLst>
          </p:cNvPr>
          <p:cNvSpPr txBox="1">
            <a:spLocks/>
          </p:cNvSpPr>
          <p:nvPr/>
        </p:nvSpPr>
        <p:spPr>
          <a:xfrm>
            <a:off x="642377" y="640080"/>
            <a:ext cx="3335262" cy="5577842"/>
          </a:xfrm>
          <a:custGeom>
            <a:avLst/>
            <a:gdLst>
              <a:gd name="connsiteX0" fmla="*/ 36576 w 3335262"/>
              <a:gd name="connsiteY0" fmla="*/ 36576 h 5577842"/>
              <a:gd name="connsiteX1" fmla="*/ 36576 w 3335262"/>
              <a:gd name="connsiteY1" fmla="*/ 5541266 h 5577842"/>
              <a:gd name="connsiteX2" fmla="*/ 3298686 w 3335262"/>
              <a:gd name="connsiteY2" fmla="*/ 5541266 h 5577842"/>
              <a:gd name="connsiteX3" fmla="*/ 3298686 w 3335262"/>
              <a:gd name="connsiteY3" fmla="*/ 36576 h 5577842"/>
              <a:gd name="connsiteX4" fmla="*/ 0 w 3335262"/>
              <a:gd name="connsiteY4" fmla="*/ 0 h 5577842"/>
              <a:gd name="connsiteX5" fmla="*/ 3335262 w 3335262"/>
              <a:gd name="connsiteY5" fmla="*/ 0 h 5577842"/>
              <a:gd name="connsiteX6" fmla="*/ 3335262 w 3335262"/>
              <a:gd name="connsiteY6" fmla="*/ 5577842 h 5577842"/>
              <a:gd name="connsiteX7" fmla="*/ 0 w 3335262"/>
              <a:gd name="connsiteY7" fmla="*/ 5577842 h 557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5262" h="5577842">
                <a:moveTo>
                  <a:pt x="36576" y="36576"/>
                </a:moveTo>
                <a:lnTo>
                  <a:pt x="36576" y="5541266"/>
                </a:lnTo>
                <a:lnTo>
                  <a:pt x="3298686" y="5541266"/>
                </a:lnTo>
                <a:lnTo>
                  <a:pt x="3298686" y="36576"/>
                </a:lnTo>
                <a:close/>
                <a:moveTo>
                  <a:pt x="0" y="0"/>
                </a:moveTo>
                <a:lnTo>
                  <a:pt x="3335262" y="0"/>
                </a:lnTo>
                <a:lnTo>
                  <a:pt x="3335262" y="5577842"/>
                </a:lnTo>
                <a:lnTo>
                  <a:pt x="0" y="5577842"/>
                </a:lnTo>
                <a:close/>
              </a:path>
            </a:pathLst>
          </a:custGeom>
          <a:solidFill>
            <a:schemeClr val="accent4"/>
          </a:solidFill>
        </p:spPr>
        <p:txBody>
          <a:bodyPr vert="horz" wrap="square" lIns="365760" tIns="685800" rIns="365760" bIns="6858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37A278-06A6-2598-D757-A489A655F4BE}"/>
              </a:ext>
            </a:extLst>
          </p:cNvPr>
          <p:cNvSpPr/>
          <p:nvPr/>
        </p:nvSpPr>
        <p:spPr>
          <a:xfrm>
            <a:off x="0" y="639763"/>
            <a:ext cx="170125" cy="170125"/>
          </a:xfrm>
          <a:prstGeom prst="rect">
            <a:avLst/>
          </a:prstGeom>
          <a:solidFill>
            <a:srgbClr val="FF8F5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89DBDE-D5B2-4AB2-A0CF-CD2ECB00EF90}"/>
              </a:ext>
            </a:extLst>
          </p:cNvPr>
          <p:cNvSpPr/>
          <p:nvPr/>
        </p:nvSpPr>
        <p:spPr>
          <a:xfrm>
            <a:off x="172113" y="169500"/>
            <a:ext cx="470263" cy="470263"/>
          </a:xfrm>
          <a:prstGeom prst="rect">
            <a:avLst/>
          </a:prstGeom>
          <a:solidFill>
            <a:srgbClr val="B2450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615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BD236-A5FE-B377-4D89-6CC4416B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7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4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54758" y="457200"/>
            <a:ext cx="5195891" cy="557784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4758" y="1200041"/>
            <a:ext cx="5195891" cy="338328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4758" y="4675396"/>
            <a:ext cx="5195891" cy="15412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BCA1F-B7C3-7403-37D5-8DAEE5C3C3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6010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6A3C7A-0D03-4ABF-7369-DA48EFB6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47472"/>
            <a:ext cx="10911840" cy="640080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827E3-834F-40BA-9518-B0648BD53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810" y="987552"/>
            <a:ext cx="10911840" cy="365760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200" b="0" i="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080" y="1533844"/>
            <a:ext cx="10910570" cy="4682806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14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B6E4F3-2E55-E9EA-4859-9DC5DF5353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47472"/>
            <a:ext cx="10911840" cy="640080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987552"/>
            <a:ext cx="10912474" cy="365760"/>
          </a:xfrm>
        </p:spPr>
        <p:txBody>
          <a:bodyPr anchor="ctr">
            <a:noAutofit/>
          </a:bodyPr>
          <a:lstStyle>
            <a:lvl1pPr marL="0" indent="0">
              <a:buNone/>
              <a:defRPr sz="2200" b="0" i="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533842"/>
            <a:ext cx="5135880" cy="4682807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6040" y="1533842"/>
            <a:ext cx="5135880" cy="4682807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3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94338F-57B1-028F-1D5E-F45277722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3" y="347472"/>
            <a:ext cx="5136197" cy="640080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4D1D699-1964-9A45-A892-EAAC949B82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987552"/>
            <a:ext cx="5136197" cy="365760"/>
          </a:xfrm>
        </p:spPr>
        <p:txBody>
          <a:bodyPr anchor="ctr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9763" y="1533843"/>
            <a:ext cx="5136197" cy="4682807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6040" y="0"/>
            <a:ext cx="5318759" cy="64007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848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+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3E60C93-847C-93D6-AE2E-10B0B166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3" y="347472"/>
            <a:ext cx="5136197" cy="640080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987552"/>
            <a:ext cx="5136197" cy="365760"/>
          </a:xfrm>
        </p:spPr>
        <p:txBody>
          <a:bodyPr anchor="ctr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9763" y="1533844"/>
            <a:ext cx="5136197" cy="4682806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4452" y="347471"/>
            <a:ext cx="5136197" cy="2377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775C37-EE38-450C-8269-79E50F8E88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4452" y="2724909"/>
            <a:ext cx="5136197" cy="466347"/>
          </a:xfrm>
        </p:spPr>
        <p:txBody>
          <a:bodyPr tIns="91440" bIns="91440">
            <a:normAutofit/>
          </a:bodyPr>
          <a:lstStyle>
            <a:lvl1pPr marL="0" indent="0"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DC24117-8044-4F60-A59D-9F61002D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4452" y="3372863"/>
            <a:ext cx="5136197" cy="2377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05F9606-8CF6-4C56-B2B6-E8A04B25F1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4452" y="5750302"/>
            <a:ext cx="5136197" cy="466347"/>
          </a:xfrm>
        </p:spPr>
        <p:txBody>
          <a:bodyPr tIns="91440" bIns="91440">
            <a:normAutofit/>
          </a:bodyPr>
          <a:lstStyle>
            <a:lvl1pPr marL="0" indent="0"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4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734800" cy="6400799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01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W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BD236-A5FE-B377-4D89-6CC4416B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28CC3DB-32C1-9267-C415-1682E5B10D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52550"/>
            <a:ext cx="11734800" cy="5048249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008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Left Title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C1D5899-2B9E-5D25-F726-760571B26364}"/>
              </a:ext>
            </a:extLst>
          </p:cNvPr>
          <p:cNvSpPr/>
          <p:nvPr/>
        </p:nvSpPr>
        <p:spPr>
          <a:xfrm>
            <a:off x="3" y="0"/>
            <a:ext cx="11734798" cy="6400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6A69887A-DD77-9546-AE4E-B9C0617A29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250" y="1371599"/>
            <a:ext cx="3657601" cy="3657601"/>
          </a:xfrm>
          <a:solidFill>
            <a:schemeClr val="accent1"/>
          </a:solidFill>
        </p:spPr>
        <p:txBody>
          <a:bodyPr lIns="182880" tIns="182880" rIns="182880" bIns="18288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AD1F6E-6AFC-AC91-D952-A8CB5AD405FC}"/>
              </a:ext>
            </a:extLst>
          </p:cNvPr>
          <p:cNvSpPr/>
          <p:nvPr/>
        </p:nvSpPr>
        <p:spPr>
          <a:xfrm>
            <a:off x="241988" y="5029200"/>
            <a:ext cx="470263" cy="470263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F1BE65-F2AE-9E27-36A5-2D3DF330AF32}"/>
              </a:ext>
            </a:extLst>
          </p:cNvPr>
          <p:cNvSpPr/>
          <p:nvPr/>
        </p:nvSpPr>
        <p:spPr>
          <a:xfrm>
            <a:off x="3" y="4787214"/>
            <a:ext cx="241985" cy="241985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4711679-EFA1-F7B6-E438-3260945088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" y="0"/>
            <a:ext cx="11734798" cy="6400799"/>
          </a:xfrm>
          <a:custGeom>
            <a:avLst/>
            <a:gdLst>
              <a:gd name="connsiteX0" fmla="*/ 241985 w 11734798"/>
              <a:gd name="connsiteY0" fmla="*/ 5029200 h 6400799"/>
              <a:gd name="connsiteX1" fmla="*/ 241985 w 11734798"/>
              <a:gd name="connsiteY1" fmla="*/ 5499463 h 6400799"/>
              <a:gd name="connsiteX2" fmla="*/ 712248 w 11734798"/>
              <a:gd name="connsiteY2" fmla="*/ 5499463 h 6400799"/>
              <a:gd name="connsiteX3" fmla="*/ 712248 w 11734798"/>
              <a:gd name="connsiteY3" fmla="*/ 5029200 h 6400799"/>
              <a:gd name="connsiteX4" fmla="*/ 712249 w 11734798"/>
              <a:gd name="connsiteY4" fmla="*/ 1371600 h 6400799"/>
              <a:gd name="connsiteX5" fmla="*/ 712249 w 11734798"/>
              <a:gd name="connsiteY5" fmla="*/ 5029200 h 6400799"/>
              <a:gd name="connsiteX6" fmla="*/ 4369848 w 11734798"/>
              <a:gd name="connsiteY6" fmla="*/ 5029200 h 6400799"/>
              <a:gd name="connsiteX7" fmla="*/ 4369848 w 11734798"/>
              <a:gd name="connsiteY7" fmla="*/ 1371600 h 6400799"/>
              <a:gd name="connsiteX8" fmla="*/ 0 w 11734798"/>
              <a:gd name="connsiteY8" fmla="*/ 0 h 6400799"/>
              <a:gd name="connsiteX9" fmla="*/ 11734798 w 11734798"/>
              <a:gd name="connsiteY9" fmla="*/ 0 h 6400799"/>
              <a:gd name="connsiteX10" fmla="*/ 11734798 w 11734798"/>
              <a:gd name="connsiteY10" fmla="*/ 6400799 h 6400799"/>
              <a:gd name="connsiteX11" fmla="*/ 0 w 11734798"/>
              <a:gd name="connsiteY11" fmla="*/ 6400799 h 6400799"/>
              <a:gd name="connsiteX12" fmla="*/ 0 w 11734798"/>
              <a:gd name="connsiteY12" fmla="*/ 5029199 h 6400799"/>
              <a:gd name="connsiteX13" fmla="*/ 241985 w 11734798"/>
              <a:gd name="connsiteY13" fmla="*/ 5029199 h 6400799"/>
              <a:gd name="connsiteX14" fmla="*/ 241985 w 11734798"/>
              <a:gd name="connsiteY14" fmla="*/ 4787214 h 6400799"/>
              <a:gd name="connsiteX15" fmla="*/ 0 w 11734798"/>
              <a:gd name="connsiteY15" fmla="*/ 4787214 h 64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734798" h="6400799">
                <a:moveTo>
                  <a:pt x="241985" y="5029200"/>
                </a:moveTo>
                <a:lnTo>
                  <a:pt x="241985" y="5499463"/>
                </a:lnTo>
                <a:lnTo>
                  <a:pt x="712248" y="5499463"/>
                </a:lnTo>
                <a:lnTo>
                  <a:pt x="712248" y="5029200"/>
                </a:lnTo>
                <a:close/>
                <a:moveTo>
                  <a:pt x="712249" y="1371600"/>
                </a:moveTo>
                <a:lnTo>
                  <a:pt x="712249" y="5029200"/>
                </a:lnTo>
                <a:lnTo>
                  <a:pt x="4369848" y="5029200"/>
                </a:lnTo>
                <a:lnTo>
                  <a:pt x="4369848" y="1371600"/>
                </a:lnTo>
                <a:close/>
                <a:moveTo>
                  <a:pt x="0" y="0"/>
                </a:moveTo>
                <a:lnTo>
                  <a:pt x="11734798" y="0"/>
                </a:lnTo>
                <a:lnTo>
                  <a:pt x="11734798" y="6400799"/>
                </a:lnTo>
                <a:lnTo>
                  <a:pt x="0" y="6400799"/>
                </a:lnTo>
                <a:lnTo>
                  <a:pt x="0" y="5029199"/>
                </a:lnTo>
                <a:lnTo>
                  <a:pt x="241985" y="5029199"/>
                </a:lnTo>
                <a:lnTo>
                  <a:pt x="241985" y="4787214"/>
                </a:lnTo>
                <a:lnTo>
                  <a:pt x="0" y="478721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25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Right Title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4F3B6E-D05E-E4F6-DC76-31639E847BA7}"/>
              </a:ext>
            </a:extLst>
          </p:cNvPr>
          <p:cNvSpPr/>
          <p:nvPr/>
        </p:nvSpPr>
        <p:spPr>
          <a:xfrm>
            <a:off x="0" y="0"/>
            <a:ext cx="11734798" cy="6400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6" name="Title 30">
            <a:extLst>
              <a:ext uri="{FF2B5EF4-FFF2-40B4-BE49-F238E27FC236}">
                <a16:creationId xmlns:a16="http://schemas.microsoft.com/office/drawing/2014/main" id="{EB2A2752-ACB8-2582-F75D-5593DC921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64952" y="1371599"/>
            <a:ext cx="3657601" cy="3657601"/>
          </a:xfrm>
          <a:solidFill>
            <a:schemeClr val="accent1"/>
          </a:solidFill>
        </p:spPr>
        <p:txBody>
          <a:bodyPr lIns="182880" tIns="182880" rIns="182880" bIns="18288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EF3002-6F26-3F97-964D-49A0F18642A5}"/>
              </a:ext>
            </a:extLst>
          </p:cNvPr>
          <p:cNvSpPr/>
          <p:nvPr/>
        </p:nvSpPr>
        <p:spPr>
          <a:xfrm>
            <a:off x="11022553" y="5029200"/>
            <a:ext cx="470263" cy="470263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AFF7B-53E6-A6F9-54BA-3FC1B58686E4}"/>
              </a:ext>
            </a:extLst>
          </p:cNvPr>
          <p:cNvSpPr/>
          <p:nvPr/>
        </p:nvSpPr>
        <p:spPr>
          <a:xfrm>
            <a:off x="11492816" y="4787214"/>
            <a:ext cx="241985" cy="241985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A92C45-B49D-ACAB-B565-FF6BB01A55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" y="0"/>
            <a:ext cx="11734798" cy="6400799"/>
          </a:xfrm>
          <a:custGeom>
            <a:avLst/>
            <a:gdLst>
              <a:gd name="connsiteX0" fmla="*/ 7364950 w 11734798"/>
              <a:gd name="connsiteY0" fmla="*/ 1371600 h 6400799"/>
              <a:gd name="connsiteX1" fmla="*/ 7364950 w 11734798"/>
              <a:gd name="connsiteY1" fmla="*/ 5029200 h 6400799"/>
              <a:gd name="connsiteX2" fmla="*/ 11022550 w 11734798"/>
              <a:gd name="connsiteY2" fmla="*/ 5029200 h 6400799"/>
              <a:gd name="connsiteX3" fmla="*/ 11022550 w 11734798"/>
              <a:gd name="connsiteY3" fmla="*/ 5499463 h 6400799"/>
              <a:gd name="connsiteX4" fmla="*/ 11492813 w 11734798"/>
              <a:gd name="connsiteY4" fmla="*/ 5499463 h 6400799"/>
              <a:gd name="connsiteX5" fmla="*/ 11492813 w 11734798"/>
              <a:gd name="connsiteY5" fmla="*/ 5029200 h 6400799"/>
              <a:gd name="connsiteX6" fmla="*/ 11022550 w 11734798"/>
              <a:gd name="connsiteY6" fmla="*/ 5029200 h 6400799"/>
              <a:gd name="connsiteX7" fmla="*/ 11022550 w 11734798"/>
              <a:gd name="connsiteY7" fmla="*/ 1371600 h 6400799"/>
              <a:gd name="connsiteX8" fmla="*/ 0 w 11734798"/>
              <a:gd name="connsiteY8" fmla="*/ 0 h 6400799"/>
              <a:gd name="connsiteX9" fmla="*/ 11734798 w 11734798"/>
              <a:gd name="connsiteY9" fmla="*/ 0 h 6400799"/>
              <a:gd name="connsiteX10" fmla="*/ 11734798 w 11734798"/>
              <a:gd name="connsiteY10" fmla="*/ 4787214 h 6400799"/>
              <a:gd name="connsiteX11" fmla="*/ 11492813 w 11734798"/>
              <a:gd name="connsiteY11" fmla="*/ 4787214 h 6400799"/>
              <a:gd name="connsiteX12" fmla="*/ 11492813 w 11734798"/>
              <a:gd name="connsiteY12" fmla="*/ 5029199 h 6400799"/>
              <a:gd name="connsiteX13" fmla="*/ 11734798 w 11734798"/>
              <a:gd name="connsiteY13" fmla="*/ 5029199 h 6400799"/>
              <a:gd name="connsiteX14" fmla="*/ 11734798 w 11734798"/>
              <a:gd name="connsiteY14" fmla="*/ 6400799 h 6400799"/>
              <a:gd name="connsiteX15" fmla="*/ 0 w 11734798"/>
              <a:gd name="connsiteY15" fmla="*/ 6400799 h 64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734798" h="6400799">
                <a:moveTo>
                  <a:pt x="7364950" y="1371600"/>
                </a:moveTo>
                <a:lnTo>
                  <a:pt x="7364950" y="5029200"/>
                </a:lnTo>
                <a:lnTo>
                  <a:pt x="11022550" y="5029200"/>
                </a:lnTo>
                <a:lnTo>
                  <a:pt x="11022550" y="5499463"/>
                </a:lnTo>
                <a:lnTo>
                  <a:pt x="11492813" y="5499463"/>
                </a:lnTo>
                <a:lnTo>
                  <a:pt x="11492813" y="5029200"/>
                </a:lnTo>
                <a:lnTo>
                  <a:pt x="11022550" y="5029200"/>
                </a:lnTo>
                <a:lnTo>
                  <a:pt x="11022550" y="1371600"/>
                </a:lnTo>
                <a:close/>
                <a:moveTo>
                  <a:pt x="0" y="0"/>
                </a:moveTo>
                <a:lnTo>
                  <a:pt x="11734798" y="0"/>
                </a:lnTo>
                <a:lnTo>
                  <a:pt x="11734798" y="4787214"/>
                </a:lnTo>
                <a:lnTo>
                  <a:pt x="11492813" y="4787214"/>
                </a:lnTo>
                <a:lnTo>
                  <a:pt x="11492813" y="5029199"/>
                </a:lnTo>
                <a:lnTo>
                  <a:pt x="11734798" y="5029199"/>
                </a:lnTo>
                <a:lnTo>
                  <a:pt x="11734798" y="6400799"/>
                </a:lnTo>
                <a:lnTo>
                  <a:pt x="0" y="64007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21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0FEEF8-EEF8-B9B5-810C-8AD016F350BB}"/>
              </a:ext>
            </a:extLst>
          </p:cNvPr>
          <p:cNvSpPr/>
          <p:nvPr/>
        </p:nvSpPr>
        <p:spPr>
          <a:xfrm>
            <a:off x="639763" y="457200"/>
            <a:ext cx="10912475" cy="5049333"/>
          </a:xfrm>
          <a:custGeom>
            <a:avLst/>
            <a:gdLst>
              <a:gd name="connsiteX0" fmla="*/ 36577 w 10912475"/>
              <a:gd name="connsiteY0" fmla="*/ 36577 h 5049333"/>
              <a:gd name="connsiteX1" fmla="*/ 36577 w 10912475"/>
              <a:gd name="connsiteY1" fmla="*/ 5012757 h 5049333"/>
              <a:gd name="connsiteX2" fmla="*/ 10875899 w 10912475"/>
              <a:gd name="connsiteY2" fmla="*/ 5012757 h 5049333"/>
              <a:gd name="connsiteX3" fmla="*/ 10875899 w 10912475"/>
              <a:gd name="connsiteY3" fmla="*/ 36577 h 5049333"/>
              <a:gd name="connsiteX4" fmla="*/ 0 w 10912475"/>
              <a:gd name="connsiteY4" fmla="*/ 0 h 5049333"/>
              <a:gd name="connsiteX5" fmla="*/ 10912475 w 10912475"/>
              <a:gd name="connsiteY5" fmla="*/ 0 h 5049333"/>
              <a:gd name="connsiteX6" fmla="*/ 10912475 w 10912475"/>
              <a:gd name="connsiteY6" fmla="*/ 5049333 h 5049333"/>
              <a:gd name="connsiteX7" fmla="*/ 0 w 10912475"/>
              <a:gd name="connsiteY7" fmla="*/ 5049333 h 504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2475" h="5049333">
                <a:moveTo>
                  <a:pt x="36577" y="36577"/>
                </a:moveTo>
                <a:lnTo>
                  <a:pt x="36577" y="5012757"/>
                </a:lnTo>
                <a:lnTo>
                  <a:pt x="10875899" y="5012757"/>
                </a:lnTo>
                <a:lnTo>
                  <a:pt x="10875899" y="36577"/>
                </a:lnTo>
                <a:close/>
                <a:moveTo>
                  <a:pt x="0" y="0"/>
                </a:moveTo>
                <a:lnTo>
                  <a:pt x="10912475" y="0"/>
                </a:lnTo>
                <a:lnTo>
                  <a:pt x="10912475" y="5049333"/>
                </a:lnTo>
                <a:lnTo>
                  <a:pt x="0" y="50493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ACB7C02-25A3-B9BE-2326-650C4C0650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539" y="950976"/>
            <a:ext cx="9921748" cy="40617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36CFF80-799B-5C54-B9EF-54EF6F60A6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3539" y="5643694"/>
            <a:ext cx="9921748" cy="572955"/>
          </a:xfrm>
        </p:spPr>
        <p:txBody>
          <a:bodyPr lIns="0" tIns="0" rIns="0" bIns="0" anchor="ctr">
            <a:noAutofit/>
          </a:bodyPr>
          <a:lstStyle>
            <a:lvl1pPr marL="0" indent="0" algn="r"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31D666-096E-9895-E872-07B935D55522}"/>
              </a:ext>
            </a:extLst>
          </p:cNvPr>
          <p:cNvSpPr/>
          <p:nvPr/>
        </p:nvSpPr>
        <p:spPr>
          <a:xfrm>
            <a:off x="0" y="457200"/>
            <a:ext cx="457199" cy="457199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EA900C-C742-44E2-853A-067D38863FC2}"/>
              </a:ext>
            </a:extLst>
          </p:cNvPr>
          <p:cNvSpPr/>
          <p:nvPr/>
        </p:nvSpPr>
        <p:spPr>
          <a:xfrm>
            <a:off x="457200" y="274638"/>
            <a:ext cx="182562" cy="182562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36F5504-2706-9C7A-A652-3E27C22A5923}"/>
              </a:ext>
            </a:extLst>
          </p:cNvPr>
          <p:cNvSpPr/>
          <p:nvPr/>
        </p:nvSpPr>
        <p:spPr>
          <a:xfrm>
            <a:off x="11552240" y="5506533"/>
            <a:ext cx="365124" cy="365124"/>
          </a:xfrm>
          <a:custGeom>
            <a:avLst/>
            <a:gdLst>
              <a:gd name="connsiteX0" fmla="*/ 36576 w 365124"/>
              <a:gd name="connsiteY0" fmla="*/ 36576 h 365124"/>
              <a:gd name="connsiteX1" fmla="*/ 36576 w 365124"/>
              <a:gd name="connsiteY1" fmla="*/ 328548 h 365124"/>
              <a:gd name="connsiteX2" fmla="*/ 328548 w 365124"/>
              <a:gd name="connsiteY2" fmla="*/ 328548 h 365124"/>
              <a:gd name="connsiteX3" fmla="*/ 328548 w 365124"/>
              <a:gd name="connsiteY3" fmla="*/ 36576 h 365124"/>
              <a:gd name="connsiteX4" fmla="*/ 0 w 365124"/>
              <a:gd name="connsiteY4" fmla="*/ 0 h 365124"/>
              <a:gd name="connsiteX5" fmla="*/ 365124 w 365124"/>
              <a:gd name="connsiteY5" fmla="*/ 0 h 365124"/>
              <a:gd name="connsiteX6" fmla="*/ 365124 w 365124"/>
              <a:gd name="connsiteY6" fmla="*/ 365124 h 365124"/>
              <a:gd name="connsiteX7" fmla="*/ 0 w 365124"/>
              <a:gd name="connsiteY7" fmla="*/ 365124 h 36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124" h="365124">
                <a:moveTo>
                  <a:pt x="36576" y="36576"/>
                </a:moveTo>
                <a:lnTo>
                  <a:pt x="36576" y="328548"/>
                </a:lnTo>
                <a:lnTo>
                  <a:pt x="328548" y="328548"/>
                </a:lnTo>
                <a:lnTo>
                  <a:pt x="328548" y="36576"/>
                </a:lnTo>
                <a:close/>
                <a:moveTo>
                  <a:pt x="0" y="0"/>
                </a:moveTo>
                <a:lnTo>
                  <a:pt x="365124" y="0"/>
                </a:lnTo>
                <a:lnTo>
                  <a:pt x="365124" y="365124"/>
                </a:lnTo>
                <a:lnTo>
                  <a:pt x="0" y="365124"/>
                </a:lnTo>
                <a:close/>
              </a:path>
            </a:pathLst>
          </a:cu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550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2D1762-935C-3DFF-869F-F876A0673952}"/>
              </a:ext>
            </a:extLst>
          </p:cNvPr>
          <p:cNvSpPr/>
          <p:nvPr/>
        </p:nvSpPr>
        <p:spPr>
          <a:xfrm>
            <a:off x="1295400" y="457200"/>
            <a:ext cx="9601200" cy="5049333"/>
          </a:xfrm>
          <a:custGeom>
            <a:avLst/>
            <a:gdLst>
              <a:gd name="connsiteX0" fmla="*/ 36576 w 10058400"/>
              <a:gd name="connsiteY0" fmla="*/ 36576 h 5049333"/>
              <a:gd name="connsiteX1" fmla="*/ 36576 w 10058400"/>
              <a:gd name="connsiteY1" fmla="*/ 5012758 h 5049333"/>
              <a:gd name="connsiteX2" fmla="*/ 10021824 w 10058400"/>
              <a:gd name="connsiteY2" fmla="*/ 5012758 h 5049333"/>
              <a:gd name="connsiteX3" fmla="*/ 10021824 w 10058400"/>
              <a:gd name="connsiteY3" fmla="*/ 36576 h 5049333"/>
              <a:gd name="connsiteX4" fmla="*/ 0 w 10058400"/>
              <a:gd name="connsiteY4" fmla="*/ 0 h 5049333"/>
              <a:gd name="connsiteX5" fmla="*/ 10058400 w 10058400"/>
              <a:gd name="connsiteY5" fmla="*/ 0 h 5049333"/>
              <a:gd name="connsiteX6" fmla="*/ 10058400 w 10058400"/>
              <a:gd name="connsiteY6" fmla="*/ 5049333 h 5049333"/>
              <a:gd name="connsiteX7" fmla="*/ 0 w 10058400"/>
              <a:gd name="connsiteY7" fmla="*/ 5049333 h 504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8400" h="5049333">
                <a:moveTo>
                  <a:pt x="36576" y="36576"/>
                </a:moveTo>
                <a:lnTo>
                  <a:pt x="36576" y="5012758"/>
                </a:lnTo>
                <a:lnTo>
                  <a:pt x="10021824" y="5012758"/>
                </a:lnTo>
                <a:lnTo>
                  <a:pt x="10021824" y="36576"/>
                </a:lnTo>
                <a:close/>
                <a:moveTo>
                  <a:pt x="0" y="0"/>
                </a:moveTo>
                <a:lnTo>
                  <a:pt x="10058400" y="0"/>
                </a:lnTo>
                <a:lnTo>
                  <a:pt x="10058400" y="5049333"/>
                </a:lnTo>
                <a:lnTo>
                  <a:pt x="0" y="50493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ACB7C02-25A3-B9BE-2326-650C4C0650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9176" y="950976"/>
            <a:ext cx="8610474" cy="406178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36CFF80-799B-5C54-B9EF-54EF6F60A6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9176" y="5643694"/>
            <a:ext cx="8610474" cy="572955"/>
          </a:xfrm>
        </p:spPr>
        <p:txBody>
          <a:bodyPr lIns="0" tIns="0" rIns="0" bIns="0" anchor="ctr">
            <a:noAutofit/>
          </a:bodyPr>
          <a:lstStyle>
            <a:lvl1pPr marL="0" indent="0" algn="r"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CFAE9-FB4C-420D-6D1F-D909FF0EB247}"/>
              </a:ext>
            </a:extLst>
          </p:cNvPr>
          <p:cNvSpPr>
            <a:spLocks noChangeAspect="1"/>
          </p:cNvSpPr>
          <p:nvPr/>
        </p:nvSpPr>
        <p:spPr>
          <a:xfrm>
            <a:off x="292608" y="292608"/>
            <a:ext cx="571500" cy="57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07CFEA-5506-10FA-BF9A-48D713892FD2}"/>
              </a:ext>
            </a:extLst>
          </p:cNvPr>
          <p:cNvSpPr>
            <a:spLocks noChangeAspect="1"/>
          </p:cNvSpPr>
          <p:nvPr/>
        </p:nvSpPr>
        <p:spPr>
          <a:xfrm>
            <a:off x="146304" y="5961888"/>
            <a:ext cx="292608" cy="292608"/>
          </a:xfrm>
          <a:prstGeom prst="rect">
            <a:avLst/>
          </a:prstGeom>
          <a:solidFill>
            <a:srgbClr val="8F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D55701-64DD-DCE6-9C94-53C2D99CDA90}"/>
              </a:ext>
            </a:extLst>
          </p:cNvPr>
          <p:cNvSpPr>
            <a:spLocks noChangeAspect="1"/>
          </p:cNvSpPr>
          <p:nvPr/>
        </p:nvSpPr>
        <p:spPr>
          <a:xfrm>
            <a:off x="0" y="6254496"/>
            <a:ext cx="146304" cy="146304"/>
          </a:xfrm>
          <a:prstGeom prst="rect">
            <a:avLst/>
          </a:prstGeom>
          <a:solidFill>
            <a:srgbClr val="CC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589386-711E-EF28-E92B-1669C90926A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292608" cy="292608"/>
          </a:xfrm>
          <a:prstGeom prst="rect">
            <a:avLst/>
          </a:prstGeom>
          <a:solidFill>
            <a:srgbClr val="B24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219E9-62EB-3F60-7768-106750FF399D}"/>
              </a:ext>
            </a:extLst>
          </p:cNvPr>
          <p:cNvSpPr>
            <a:spLocks noChangeAspect="1"/>
          </p:cNvSpPr>
          <p:nvPr/>
        </p:nvSpPr>
        <p:spPr>
          <a:xfrm>
            <a:off x="292608" y="1835150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C6CECC-D81A-E232-164C-E8DF7D623382}"/>
              </a:ext>
            </a:extLst>
          </p:cNvPr>
          <p:cNvSpPr>
            <a:spLocks noChangeAspect="1"/>
          </p:cNvSpPr>
          <p:nvPr/>
        </p:nvSpPr>
        <p:spPr>
          <a:xfrm>
            <a:off x="146304" y="2127758"/>
            <a:ext cx="146304" cy="146304"/>
          </a:xfrm>
          <a:prstGeom prst="rect">
            <a:avLst/>
          </a:prstGeom>
          <a:solidFill>
            <a:srgbClr val="FFE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B44FED-BFFE-C9E6-EEA1-F2ABAD011967}"/>
              </a:ext>
            </a:extLst>
          </p:cNvPr>
          <p:cNvSpPr>
            <a:spLocks noChangeAspect="1"/>
          </p:cNvSpPr>
          <p:nvPr/>
        </p:nvSpPr>
        <p:spPr>
          <a:xfrm>
            <a:off x="585216" y="3391408"/>
            <a:ext cx="571500" cy="571500"/>
          </a:xfrm>
          <a:custGeom>
            <a:avLst/>
            <a:gdLst>
              <a:gd name="connsiteX0" fmla="*/ 36576 w 571500"/>
              <a:gd name="connsiteY0" fmla="*/ 36576 h 571500"/>
              <a:gd name="connsiteX1" fmla="*/ 36576 w 571500"/>
              <a:gd name="connsiteY1" fmla="*/ 534924 h 571500"/>
              <a:gd name="connsiteX2" fmla="*/ 534924 w 571500"/>
              <a:gd name="connsiteY2" fmla="*/ 534924 h 571500"/>
              <a:gd name="connsiteX3" fmla="*/ 534924 w 571500"/>
              <a:gd name="connsiteY3" fmla="*/ 36576 h 571500"/>
              <a:gd name="connsiteX4" fmla="*/ 0 w 571500"/>
              <a:gd name="connsiteY4" fmla="*/ 0 h 571500"/>
              <a:gd name="connsiteX5" fmla="*/ 571500 w 571500"/>
              <a:gd name="connsiteY5" fmla="*/ 0 h 571500"/>
              <a:gd name="connsiteX6" fmla="*/ 571500 w 571500"/>
              <a:gd name="connsiteY6" fmla="*/ 571500 h 571500"/>
              <a:gd name="connsiteX7" fmla="*/ 0 w 571500"/>
              <a:gd name="connsiteY7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00" h="571500">
                <a:moveTo>
                  <a:pt x="36576" y="36576"/>
                </a:moveTo>
                <a:lnTo>
                  <a:pt x="36576" y="534924"/>
                </a:lnTo>
                <a:lnTo>
                  <a:pt x="534924" y="534924"/>
                </a:lnTo>
                <a:lnTo>
                  <a:pt x="534924" y="36576"/>
                </a:lnTo>
                <a:close/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close/>
              </a:path>
            </a:pathLst>
          </a:custGeom>
          <a:solidFill>
            <a:srgbClr val="8BA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B140F7-2D3F-23A1-4D5D-686F0413DA3D}"/>
              </a:ext>
            </a:extLst>
          </p:cNvPr>
          <p:cNvSpPr>
            <a:spLocks noChangeAspect="1"/>
          </p:cNvSpPr>
          <p:nvPr/>
        </p:nvSpPr>
        <p:spPr>
          <a:xfrm>
            <a:off x="438912" y="3245104"/>
            <a:ext cx="146304" cy="146304"/>
          </a:xfrm>
          <a:prstGeom prst="rect">
            <a:avLst/>
          </a:prstGeom>
          <a:solidFill>
            <a:srgbClr val="708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2EB12D-7C6C-8BA1-7F4F-0EEEC0D0E7A2}"/>
              </a:ext>
            </a:extLst>
          </p:cNvPr>
          <p:cNvSpPr>
            <a:spLocks noChangeAspect="1"/>
          </p:cNvSpPr>
          <p:nvPr/>
        </p:nvSpPr>
        <p:spPr>
          <a:xfrm>
            <a:off x="431292" y="4933951"/>
            <a:ext cx="571500" cy="571500"/>
          </a:xfrm>
          <a:prstGeom prst="rect">
            <a:avLst/>
          </a:prstGeom>
          <a:solidFill>
            <a:srgbClr val="7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DCECE0-510E-9CB2-D7D6-9DB146E081F2}"/>
              </a:ext>
            </a:extLst>
          </p:cNvPr>
          <p:cNvSpPr>
            <a:spLocks noChangeAspect="1"/>
          </p:cNvSpPr>
          <p:nvPr/>
        </p:nvSpPr>
        <p:spPr>
          <a:xfrm>
            <a:off x="1002792" y="5506533"/>
            <a:ext cx="292608" cy="292608"/>
          </a:xfrm>
          <a:prstGeom prst="rect">
            <a:avLst/>
          </a:prstGeom>
          <a:solidFill>
            <a:srgbClr val="009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2" y="2229178"/>
            <a:ext cx="10910888" cy="1199822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2" y="3521075"/>
            <a:ext cx="10910888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6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5CD31F5-4002-F777-6ECE-F4AAD506D148}"/>
              </a:ext>
            </a:extLst>
          </p:cNvPr>
          <p:cNvSpPr/>
          <p:nvPr/>
        </p:nvSpPr>
        <p:spPr>
          <a:xfrm>
            <a:off x="6095999" y="0"/>
            <a:ext cx="5638802" cy="6400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6FFCF8-666B-7586-B397-641E01F0D73D}"/>
              </a:ext>
            </a:extLst>
          </p:cNvPr>
          <p:cNvSpPr>
            <a:spLocks noChangeAspect="1"/>
          </p:cNvSpPr>
          <p:nvPr/>
        </p:nvSpPr>
        <p:spPr>
          <a:xfrm>
            <a:off x="6096000" y="457200"/>
            <a:ext cx="146304" cy="146304"/>
          </a:xfrm>
          <a:prstGeom prst="rect">
            <a:avLst/>
          </a:prstGeom>
          <a:solidFill>
            <a:srgbClr val="FFE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60FEBC7-DACB-41DF-D866-C1716116A0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5638800" cy="6400800"/>
          </a:xfrm>
          <a:custGeom>
            <a:avLst/>
            <a:gdLst>
              <a:gd name="connsiteX0" fmla="*/ 0 w 5638800"/>
              <a:gd name="connsiteY0" fmla="*/ 0 h 6400800"/>
              <a:gd name="connsiteX1" fmla="*/ 5638800 w 5638800"/>
              <a:gd name="connsiteY1" fmla="*/ 0 h 6400800"/>
              <a:gd name="connsiteX2" fmla="*/ 5638800 w 5638800"/>
              <a:gd name="connsiteY2" fmla="*/ 6400800 h 6400800"/>
              <a:gd name="connsiteX3" fmla="*/ 571500 w 5638800"/>
              <a:gd name="connsiteY3" fmla="*/ 6400800 h 6400800"/>
              <a:gd name="connsiteX4" fmla="*/ 571500 w 5638800"/>
              <a:gd name="connsiteY4" fmla="*/ 5829300 h 6400800"/>
              <a:gd name="connsiteX5" fmla="*/ 770729 w 5638800"/>
              <a:gd name="connsiteY5" fmla="*/ 5829300 h 6400800"/>
              <a:gd name="connsiteX6" fmla="*/ 770729 w 5638800"/>
              <a:gd name="connsiteY6" fmla="*/ 5630071 h 6400800"/>
              <a:gd name="connsiteX7" fmla="*/ 571500 w 5638800"/>
              <a:gd name="connsiteY7" fmla="*/ 5630071 h 6400800"/>
              <a:gd name="connsiteX8" fmla="*/ 571500 w 5638800"/>
              <a:gd name="connsiteY8" fmla="*/ 5829300 h 6400800"/>
              <a:gd name="connsiteX9" fmla="*/ 0 w 5638800"/>
              <a:gd name="connsiteY9" fmla="*/ 5829300 h 6400800"/>
              <a:gd name="connsiteX10" fmla="*/ 0 w 5638800"/>
              <a:gd name="connsiteY10" fmla="*/ 603504 h 6400800"/>
              <a:gd name="connsiteX11" fmla="*/ 146304 w 5638800"/>
              <a:gd name="connsiteY11" fmla="*/ 603504 h 6400800"/>
              <a:gd name="connsiteX12" fmla="*/ 146304 w 5638800"/>
              <a:gd name="connsiteY12" fmla="*/ 457200 h 6400800"/>
              <a:gd name="connsiteX13" fmla="*/ 0 w 5638800"/>
              <a:gd name="connsiteY13" fmla="*/ 4572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38800" h="6400800">
                <a:moveTo>
                  <a:pt x="0" y="0"/>
                </a:moveTo>
                <a:lnTo>
                  <a:pt x="5638800" y="0"/>
                </a:lnTo>
                <a:lnTo>
                  <a:pt x="5638800" y="6400800"/>
                </a:lnTo>
                <a:lnTo>
                  <a:pt x="571500" y="6400800"/>
                </a:lnTo>
                <a:lnTo>
                  <a:pt x="571500" y="5829300"/>
                </a:lnTo>
                <a:lnTo>
                  <a:pt x="770729" y="5829300"/>
                </a:lnTo>
                <a:lnTo>
                  <a:pt x="770729" y="5630071"/>
                </a:lnTo>
                <a:lnTo>
                  <a:pt x="571500" y="5630071"/>
                </a:lnTo>
                <a:lnTo>
                  <a:pt x="571500" y="5829300"/>
                </a:lnTo>
                <a:lnTo>
                  <a:pt x="0" y="5829300"/>
                </a:lnTo>
                <a:lnTo>
                  <a:pt x="0" y="603504"/>
                </a:lnTo>
                <a:lnTo>
                  <a:pt x="146304" y="603504"/>
                </a:lnTo>
                <a:lnTo>
                  <a:pt x="146304" y="457200"/>
                </a:lnTo>
                <a:lnTo>
                  <a:pt x="0" y="4572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F35231-9BDD-C42E-DE3A-68510B894498}"/>
              </a:ext>
            </a:extLst>
          </p:cNvPr>
          <p:cNvSpPr/>
          <p:nvPr/>
        </p:nvSpPr>
        <p:spPr>
          <a:xfrm>
            <a:off x="0" y="0"/>
            <a:ext cx="6096000" cy="6400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EC6BE87-7664-F6C7-5FCF-6351F4F50B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657" y="676656"/>
            <a:ext cx="4742687" cy="4443983"/>
          </a:xfrm>
        </p:spPr>
        <p:txBody>
          <a:bodyPr lIns="182880" tIns="182880" rIns="182880" bIns="182880"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691B93-260E-CD76-8C4B-5EBE346F3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211" y="5486398"/>
            <a:ext cx="3726134" cy="730251"/>
          </a:xfrm>
        </p:spPr>
        <p:txBody>
          <a:bodyPr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6FFA86E1-BFAE-9F25-CA4E-252A03941163}"/>
              </a:ext>
            </a:extLst>
          </p:cNvPr>
          <p:cNvSpPr>
            <a:spLocks noEditPoints="1"/>
          </p:cNvSpPr>
          <p:nvPr/>
        </p:nvSpPr>
        <p:spPr bwMode="auto">
          <a:xfrm>
            <a:off x="457201" y="457200"/>
            <a:ext cx="5181600" cy="5510712"/>
          </a:xfrm>
          <a:custGeom>
            <a:avLst/>
            <a:gdLst>
              <a:gd name="T0" fmla="*/ 2467 w 12186"/>
              <a:gd name="T1" fmla="*/ 12960 h 12960"/>
              <a:gd name="T2" fmla="*/ 910 w 12186"/>
              <a:gd name="T3" fmla="*/ 11403 h 12960"/>
              <a:gd name="T4" fmla="*/ 0 w 12186"/>
              <a:gd name="T5" fmla="*/ 11403 h 12960"/>
              <a:gd name="T6" fmla="*/ 0 w 12186"/>
              <a:gd name="T7" fmla="*/ 0 h 12960"/>
              <a:gd name="T8" fmla="*/ 12186 w 12186"/>
              <a:gd name="T9" fmla="*/ 0 h 12960"/>
              <a:gd name="T10" fmla="*/ 12186 w 12186"/>
              <a:gd name="T11" fmla="*/ 11403 h 12960"/>
              <a:gd name="T12" fmla="*/ 2467 w 12186"/>
              <a:gd name="T13" fmla="*/ 11403 h 12960"/>
              <a:gd name="T14" fmla="*/ 2467 w 12186"/>
              <a:gd name="T15" fmla="*/ 12960 h 12960"/>
              <a:gd name="T16" fmla="*/ 105 w 12186"/>
              <a:gd name="T17" fmla="*/ 11298 h 12960"/>
              <a:gd name="T18" fmla="*/ 954 w 12186"/>
              <a:gd name="T19" fmla="*/ 11298 h 12960"/>
              <a:gd name="T20" fmla="*/ 2361 w 12186"/>
              <a:gd name="T21" fmla="*/ 12707 h 12960"/>
              <a:gd name="T22" fmla="*/ 2361 w 12186"/>
              <a:gd name="T23" fmla="*/ 11298 h 12960"/>
              <a:gd name="T24" fmla="*/ 12082 w 12186"/>
              <a:gd name="T25" fmla="*/ 11298 h 12960"/>
              <a:gd name="T26" fmla="*/ 12082 w 12186"/>
              <a:gd name="T27" fmla="*/ 105 h 12960"/>
              <a:gd name="T28" fmla="*/ 105 w 12186"/>
              <a:gd name="T29" fmla="*/ 105 h 12960"/>
              <a:gd name="T30" fmla="*/ 105 w 12186"/>
              <a:gd name="T31" fmla="*/ 11298 h 12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86" h="12960">
                <a:moveTo>
                  <a:pt x="2467" y="12960"/>
                </a:moveTo>
                <a:lnTo>
                  <a:pt x="910" y="11403"/>
                </a:lnTo>
                <a:lnTo>
                  <a:pt x="0" y="11403"/>
                </a:lnTo>
                <a:lnTo>
                  <a:pt x="0" y="0"/>
                </a:lnTo>
                <a:lnTo>
                  <a:pt x="12186" y="0"/>
                </a:lnTo>
                <a:lnTo>
                  <a:pt x="12186" y="11403"/>
                </a:lnTo>
                <a:lnTo>
                  <a:pt x="2467" y="11403"/>
                </a:lnTo>
                <a:lnTo>
                  <a:pt x="2467" y="12960"/>
                </a:lnTo>
                <a:close/>
                <a:moveTo>
                  <a:pt x="105" y="11298"/>
                </a:moveTo>
                <a:lnTo>
                  <a:pt x="954" y="11298"/>
                </a:lnTo>
                <a:lnTo>
                  <a:pt x="2361" y="12707"/>
                </a:lnTo>
                <a:lnTo>
                  <a:pt x="2361" y="11298"/>
                </a:lnTo>
                <a:lnTo>
                  <a:pt x="12082" y="11298"/>
                </a:lnTo>
                <a:lnTo>
                  <a:pt x="12082" y="105"/>
                </a:lnTo>
                <a:lnTo>
                  <a:pt x="105" y="105"/>
                </a:lnTo>
                <a:lnTo>
                  <a:pt x="105" y="112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C6034B-EF63-5CEE-25CE-DA670BFADFDE}"/>
              </a:ext>
            </a:extLst>
          </p:cNvPr>
          <p:cNvSpPr>
            <a:spLocks noChangeAspect="1"/>
          </p:cNvSpPr>
          <p:nvPr/>
        </p:nvSpPr>
        <p:spPr>
          <a:xfrm>
            <a:off x="0" y="4996359"/>
            <a:ext cx="310898" cy="310898"/>
          </a:xfrm>
          <a:prstGeom prst="rect">
            <a:avLst/>
          </a:prstGeom>
          <a:solidFill>
            <a:srgbClr val="B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1B094E-5CE6-5E29-2DFB-87FFAEDC011C}"/>
              </a:ext>
            </a:extLst>
          </p:cNvPr>
          <p:cNvSpPr>
            <a:spLocks noChangeAspect="1"/>
          </p:cNvSpPr>
          <p:nvPr/>
        </p:nvSpPr>
        <p:spPr>
          <a:xfrm>
            <a:off x="5803392" y="165757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8B0E1D-0343-F5C6-B450-42D4F928E640}"/>
              </a:ext>
            </a:extLst>
          </p:cNvPr>
          <p:cNvSpPr>
            <a:spLocks noChangeAspect="1"/>
          </p:cNvSpPr>
          <p:nvPr/>
        </p:nvSpPr>
        <p:spPr>
          <a:xfrm>
            <a:off x="6667500" y="5630071"/>
            <a:ext cx="199229" cy="199229"/>
          </a:xfrm>
          <a:prstGeom prst="rect">
            <a:avLst/>
          </a:prstGeom>
          <a:solidFill>
            <a:srgbClr val="FFC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CF93A1-A915-A1C5-2F61-0C7F82FC33B9}"/>
              </a:ext>
            </a:extLst>
          </p:cNvPr>
          <p:cNvSpPr>
            <a:spLocks noChangeAspect="1"/>
          </p:cNvSpPr>
          <p:nvPr/>
        </p:nvSpPr>
        <p:spPr>
          <a:xfrm>
            <a:off x="6096000" y="5829300"/>
            <a:ext cx="571500" cy="57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9D3BEC-2912-69BF-7B9E-3B0D1B2D8746}"/>
              </a:ext>
            </a:extLst>
          </p:cNvPr>
          <p:cNvSpPr>
            <a:spLocks noChangeAspect="1"/>
          </p:cNvSpPr>
          <p:nvPr/>
        </p:nvSpPr>
        <p:spPr>
          <a:xfrm>
            <a:off x="310897" y="5307257"/>
            <a:ext cx="146304" cy="146304"/>
          </a:xfrm>
          <a:prstGeom prst="rect">
            <a:avLst/>
          </a:prstGeom>
          <a:solidFill>
            <a:srgbClr val="009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076A10-3D56-FCAB-785E-70B2C43D4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3" y="347472"/>
            <a:ext cx="7163434" cy="640080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763" y="1350964"/>
            <a:ext cx="7163434" cy="4865686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D73A8-1A02-9040-4814-89E9B5B3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2960" y="0"/>
            <a:ext cx="3291840" cy="6400800"/>
          </a:xfrm>
          <a:prstGeom prst="rect">
            <a:avLst/>
          </a:prstGeom>
          <a:solidFill>
            <a:srgbClr val="E9E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9404670-4FA2-D10A-53E2-CB00FF4577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808720" y="364373"/>
            <a:ext cx="2560320" cy="176479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300"/>
              </a:spcAft>
              <a:buNone/>
              <a:defRPr sz="1800">
                <a:latin typeface="IntelOne Text Medium" panose="020B0703020203020204" pitchFamily="34" charset="0"/>
              </a:defRPr>
            </a:lvl2pPr>
            <a:lvl3pPr marL="0" indent="0" algn="ctr">
              <a:spcAft>
                <a:spcPts val="300"/>
              </a:spcAft>
              <a:buNone/>
              <a:defRPr sz="1200">
                <a:latin typeface="+mn-lt"/>
              </a:defRPr>
            </a:lvl3pPr>
            <a:lvl4pPr marL="0" indent="0" algn="ctr">
              <a:buNone/>
              <a:defRPr sz="1100"/>
            </a:lvl4pPr>
            <a:lvl5pPr marL="0" indent="0" algn="ctr">
              <a:buNone/>
              <a:defRPr sz="105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2C87E21-ABE7-0DBF-35CF-3B4D18C0218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808720" y="2317311"/>
            <a:ext cx="2560320" cy="176479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300"/>
              </a:spcAft>
              <a:buNone/>
              <a:defRPr sz="1800">
                <a:latin typeface="IntelOne Text Medium" panose="020B0703020203020204" pitchFamily="34" charset="0"/>
              </a:defRPr>
            </a:lvl2pPr>
            <a:lvl3pPr marL="0" indent="0" algn="ctr">
              <a:spcAft>
                <a:spcPts val="300"/>
              </a:spcAft>
              <a:buNone/>
              <a:defRPr sz="1200">
                <a:latin typeface="+mn-lt"/>
              </a:defRPr>
            </a:lvl3pPr>
            <a:lvl4pPr marL="0" indent="0" algn="ctr">
              <a:buNone/>
              <a:defRPr sz="1100"/>
            </a:lvl4pPr>
            <a:lvl5pPr marL="0" indent="0" algn="ctr">
              <a:buNone/>
              <a:defRPr sz="105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431B744-B2A5-4A1B-8757-FCC0C8D8CF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808720" y="4270249"/>
            <a:ext cx="2560320" cy="176479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300"/>
              </a:spcAft>
              <a:buNone/>
              <a:defRPr sz="1800">
                <a:latin typeface="IntelOne Text Medium" panose="020B0703020203020204" pitchFamily="34" charset="0"/>
              </a:defRPr>
            </a:lvl2pPr>
            <a:lvl3pPr marL="0" indent="0" algn="ctr">
              <a:spcAft>
                <a:spcPts val="300"/>
              </a:spcAft>
              <a:buNone/>
              <a:defRPr sz="1200">
                <a:latin typeface="+mn-lt"/>
              </a:defRPr>
            </a:lvl3pPr>
            <a:lvl4pPr marL="0" indent="0" algn="ctr">
              <a:buNone/>
              <a:defRPr sz="1100"/>
            </a:lvl4pPr>
            <a:lvl5pPr marL="0" indent="0" algn="ctr">
              <a:buNone/>
              <a:defRPr sz="105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8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65D6C79-9D37-0E13-82D2-107B38018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3" y="347472"/>
            <a:ext cx="10912474" cy="640080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763" y="1352550"/>
            <a:ext cx="10912474" cy="2478551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D73A8-1A02-9040-4814-89E9B5B3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4100362"/>
            <a:ext cx="11734799" cy="2300438"/>
          </a:xfrm>
          <a:prstGeom prst="rect">
            <a:avLst/>
          </a:prstGeom>
          <a:solidFill>
            <a:srgbClr val="E9E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00D2AC-5CCB-2AD0-E11C-55F9EDAE8C4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9762" y="4466122"/>
            <a:ext cx="3513985" cy="1568918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300"/>
              </a:spcAft>
              <a:buNone/>
              <a:defRPr sz="1800">
                <a:latin typeface="IntelOne Text Medium" panose="020B0703020203020204" pitchFamily="34" charset="0"/>
              </a:defRPr>
            </a:lvl2pPr>
            <a:lvl3pPr marL="0" indent="0" algn="ctr">
              <a:spcAft>
                <a:spcPts val="300"/>
              </a:spcAft>
              <a:buNone/>
              <a:defRPr sz="1200">
                <a:latin typeface="+mn-lt"/>
              </a:defRPr>
            </a:lvl3pPr>
            <a:lvl4pPr marL="0" indent="0" algn="ctr">
              <a:buNone/>
              <a:defRPr sz="1100"/>
            </a:lvl4pPr>
            <a:lvl5pPr marL="0" indent="0" algn="ctr">
              <a:buNone/>
              <a:defRPr sz="105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3FEB52B4-A5FA-94B7-AF0F-679406C14E7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39008" y="4466122"/>
            <a:ext cx="3513985" cy="1568918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300"/>
              </a:spcAft>
              <a:buNone/>
              <a:defRPr sz="1800">
                <a:latin typeface="IntelOne Text Medium" panose="020B0703020203020204" pitchFamily="34" charset="0"/>
              </a:defRPr>
            </a:lvl2pPr>
            <a:lvl3pPr marL="0" indent="0" algn="ctr">
              <a:spcAft>
                <a:spcPts val="300"/>
              </a:spcAft>
              <a:buNone/>
              <a:defRPr sz="1200">
                <a:latin typeface="+mn-lt"/>
              </a:defRPr>
            </a:lvl3pPr>
            <a:lvl4pPr marL="0" indent="0" algn="ctr">
              <a:buNone/>
              <a:defRPr sz="1100"/>
            </a:lvl4pPr>
            <a:lvl5pPr marL="0" indent="0" algn="ctr">
              <a:buNone/>
              <a:defRPr sz="105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3380B29-5A86-7650-A63A-8317825B682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36665" y="4466122"/>
            <a:ext cx="3513985" cy="1568918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300"/>
              </a:spcAft>
              <a:buNone/>
              <a:defRPr sz="1800">
                <a:latin typeface="IntelOne Text Medium" panose="020B0703020203020204" pitchFamily="34" charset="0"/>
              </a:defRPr>
            </a:lvl2pPr>
            <a:lvl3pPr marL="0" indent="0" algn="ctr">
              <a:spcAft>
                <a:spcPts val="300"/>
              </a:spcAft>
              <a:buNone/>
              <a:defRPr sz="1200">
                <a:latin typeface="+mn-lt"/>
              </a:defRPr>
            </a:lvl3pPr>
            <a:lvl4pPr marL="0" indent="0" algn="ctr">
              <a:buNone/>
              <a:defRPr sz="1100"/>
            </a:lvl4pPr>
            <a:lvl5pPr marL="0" indent="0" algn="ctr">
              <a:buNone/>
              <a:defRPr sz="105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93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Fram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914400"/>
            <a:ext cx="10363200" cy="502920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CE575-6B8D-CE65-CA71-FF4D4B610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1734800" cy="457200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2DAB1-EFD9-4743-BC94-47F323AA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57200" cy="6400800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688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gradFill>
          <a:gsLst>
            <a:gs pos="0">
              <a:srgbClr val="0046C8"/>
            </a:gs>
            <a:gs pos="100000">
              <a:srgbClr val="004A8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64A66B-5F35-B525-5F16-CE644AB17A81}"/>
              </a:ext>
            </a:extLst>
          </p:cNvPr>
          <p:cNvGrpSpPr>
            <a:grpSpLocks noChangeAspect="1"/>
          </p:cNvGrpSpPr>
          <p:nvPr/>
        </p:nvGrpSpPr>
        <p:grpSpPr>
          <a:xfrm>
            <a:off x="4144824" y="2606040"/>
            <a:ext cx="3902352" cy="1645920"/>
            <a:chOff x="1314450" y="6391094"/>
            <a:chExt cx="997266" cy="420623"/>
          </a:xfrm>
          <a:solidFill>
            <a:schemeClr val="tx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482DD91-686E-21D8-6E71-9F445071C9DB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C7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F7CA66F-111B-6F13-4BE3-096E930B219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7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6412" y="1930709"/>
            <a:ext cx="4694237" cy="1828800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412" y="3851583"/>
            <a:ext cx="4694237" cy="17367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948E5E-5D17-0E8B-32D3-2E9410BD0A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9763" y="639762"/>
            <a:ext cx="5576887" cy="557688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87158-3025-7C8A-CD6D-9232B9F1AEAD}"/>
              </a:ext>
            </a:extLst>
          </p:cNvPr>
          <p:cNvSpPr/>
          <p:nvPr/>
        </p:nvSpPr>
        <p:spPr>
          <a:xfrm>
            <a:off x="6216650" y="0"/>
            <a:ext cx="639762" cy="6397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BA077-38B4-932B-1303-E56A14D9ECE1}"/>
              </a:ext>
            </a:extLst>
          </p:cNvPr>
          <p:cNvSpPr/>
          <p:nvPr/>
        </p:nvSpPr>
        <p:spPr>
          <a:xfrm>
            <a:off x="6856412" y="639762"/>
            <a:ext cx="286654" cy="286654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98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1464" y="1942307"/>
            <a:ext cx="8790774" cy="2789237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66CE9-DB9D-D512-C765-A7750094FCE7}"/>
              </a:ext>
            </a:extLst>
          </p:cNvPr>
          <p:cNvSpPr>
            <a:spLocks noChangeAspect="1"/>
          </p:cNvSpPr>
          <p:nvPr/>
        </p:nvSpPr>
        <p:spPr>
          <a:xfrm>
            <a:off x="862742" y="1888664"/>
            <a:ext cx="571500" cy="57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9D9BD-6129-A8E6-7A06-F4625BCAE927}"/>
              </a:ext>
            </a:extLst>
          </p:cNvPr>
          <p:cNvSpPr>
            <a:spLocks noChangeAspect="1"/>
          </p:cNvSpPr>
          <p:nvPr/>
        </p:nvSpPr>
        <p:spPr>
          <a:xfrm>
            <a:off x="1421892" y="4524668"/>
            <a:ext cx="571500" cy="571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30731C-F30B-06E1-F3B3-B408AC4D4E6E}"/>
              </a:ext>
            </a:extLst>
          </p:cNvPr>
          <p:cNvSpPr>
            <a:spLocks noChangeAspect="1"/>
          </p:cNvSpPr>
          <p:nvPr/>
        </p:nvSpPr>
        <p:spPr>
          <a:xfrm>
            <a:off x="1993392" y="4228623"/>
            <a:ext cx="292608" cy="292608"/>
          </a:xfrm>
          <a:prstGeom prst="rect">
            <a:avLst/>
          </a:prstGeom>
          <a:solidFill>
            <a:srgbClr val="708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D3E06A-0066-0A52-CB3C-65C3FAA549F7}"/>
              </a:ext>
            </a:extLst>
          </p:cNvPr>
          <p:cNvSpPr>
            <a:spLocks noChangeAspect="1"/>
          </p:cNvSpPr>
          <p:nvPr/>
        </p:nvSpPr>
        <p:spPr>
          <a:xfrm>
            <a:off x="3054096" y="5682994"/>
            <a:ext cx="146304" cy="146304"/>
          </a:xfrm>
          <a:prstGeom prst="rect">
            <a:avLst/>
          </a:prstGeom>
          <a:solidFill>
            <a:srgbClr val="009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6456D1-D3AF-E959-3FBD-26D180E4609A}"/>
              </a:ext>
            </a:extLst>
          </p:cNvPr>
          <p:cNvSpPr>
            <a:spLocks noChangeAspect="1"/>
          </p:cNvSpPr>
          <p:nvPr/>
        </p:nvSpPr>
        <p:spPr>
          <a:xfrm>
            <a:off x="2761464" y="5390388"/>
            <a:ext cx="292608" cy="2926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694FD6-7516-97B9-98BA-2A9F5F20E11E}"/>
              </a:ext>
            </a:extLst>
          </p:cNvPr>
          <p:cNvSpPr>
            <a:spLocks noChangeAspect="1"/>
          </p:cNvSpPr>
          <p:nvPr/>
        </p:nvSpPr>
        <p:spPr>
          <a:xfrm>
            <a:off x="1764792" y="1327150"/>
            <a:ext cx="146304" cy="146304"/>
          </a:xfrm>
          <a:prstGeom prst="rect">
            <a:avLst/>
          </a:prstGeom>
          <a:solidFill>
            <a:srgbClr val="00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8EC434-389C-9A27-15E6-16D925C7E18F}"/>
              </a:ext>
            </a:extLst>
          </p:cNvPr>
          <p:cNvSpPr>
            <a:spLocks noChangeAspect="1"/>
          </p:cNvSpPr>
          <p:nvPr/>
        </p:nvSpPr>
        <p:spPr>
          <a:xfrm>
            <a:off x="1911096" y="184150"/>
            <a:ext cx="1143000" cy="1143000"/>
          </a:xfrm>
          <a:custGeom>
            <a:avLst/>
            <a:gdLst>
              <a:gd name="connsiteX0" fmla="*/ 36576 w 1143000"/>
              <a:gd name="connsiteY0" fmla="*/ 36576 h 1143000"/>
              <a:gd name="connsiteX1" fmla="*/ 36576 w 1143000"/>
              <a:gd name="connsiteY1" fmla="*/ 1106424 h 1143000"/>
              <a:gd name="connsiteX2" fmla="*/ 1106424 w 1143000"/>
              <a:gd name="connsiteY2" fmla="*/ 1106424 h 1143000"/>
              <a:gd name="connsiteX3" fmla="*/ 1106424 w 1143000"/>
              <a:gd name="connsiteY3" fmla="*/ 36576 h 1143000"/>
              <a:gd name="connsiteX4" fmla="*/ 0 w 1143000"/>
              <a:gd name="connsiteY4" fmla="*/ 0 h 1143000"/>
              <a:gd name="connsiteX5" fmla="*/ 1143000 w 1143000"/>
              <a:gd name="connsiteY5" fmla="*/ 0 h 1143000"/>
              <a:gd name="connsiteX6" fmla="*/ 1143000 w 1143000"/>
              <a:gd name="connsiteY6" fmla="*/ 1143000 h 1143000"/>
              <a:gd name="connsiteX7" fmla="*/ 0 w 1143000"/>
              <a:gd name="connsiteY7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" h="1143000">
                <a:moveTo>
                  <a:pt x="36576" y="36576"/>
                </a:moveTo>
                <a:lnTo>
                  <a:pt x="36576" y="1106424"/>
                </a:lnTo>
                <a:lnTo>
                  <a:pt x="1106424" y="1106424"/>
                </a:lnTo>
                <a:lnTo>
                  <a:pt x="1106424" y="36576"/>
                </a:lnTo>
                <a:close/>
                <a:moveTo>
                  <a:pt x="0" y="0"/>
                </a:moveTo>
                <a:lnTo>
                  <a:pt x="1143000" y="0"/>
                </a:lnTo>
                <a:lnTo>
                  <a:pt x="1143000" y="114300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6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4D412-0457-431A-0856-3D7AD43610FA}"/>
              </a:ext>
            </a:extLst>
          </p:cNvPr>
          <p:cNvSpPr>
            <a:spLocks noChangeAspect="1"/>
          </p:cNvSpPr>
          <p:nvPr/>
        </p:nvSpPr>
        <p:spPr>
          <a:xfrm>
            <a:off x="1434242" y="1742360"/>
            <a:ext cx="146304" cy="146304"/>
          </a:xfrm>
          <a:prstGeom prst="rect">
            <a:avLst/>
          </a:prstGeom>
          <a:solidFill>
            <a:srgbClr val="FF8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DBF31D-E816-C919-5BD6-C33BD2E29F78}"/>
              </a:ext>
            </a:extLst>
          </p:cNvPr>
          <p:cNvSpPr>
            <a:spLocks noChangeAspect="1"/>
          </p:cNvSpPr>
          <p:nvPr/>
        </p:nvSpPr>
        <p:spPr>
          <a:xfrm>
            <a:off x="0" y="5645150"/>
            <a:ext cx="571500" cy="571500"/>
          </a:xfrm>
          <a:prstGeom prst="rect">
            <a:avLst/>
          </a:prstGeom>
          <a:solidFill>
            <a:srgbClr val="8F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0ABEB-65FA-CB8F-3215-D35C27869A63}"/>
              </a:ext>
            </a:extLst>
          </p:cNvPr>
          <p:cNvSpPr>
            <a:spLocks noChangeAspect="1"/>
          </p:cNvSpPr>
          <p:nvPr/>
        </p:nvSpPr>
        <p:spPr>
          <a:xfrm>
            <a:off x="568325" y="5352542"/>
            <a:ext cx="292608" cy="292608"/>
          </a:xfrm>
          <a:prstGeom prst="rect">
            <a:avLst/>
          </a:prstGeom>
          <a:solidFill>
            <a:srgbClr val="653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65477C-9314-178F-E07D-947D6EAAB623}"/>
              </a:ext>
            </a:extLst>
          </p:cNvPr>
          <p:cNvSpPr>
            <a:spLocks noChangeAspect="1"/>
          </p:cNvSpPr>
          <p:nvPr/>
        </p:nvSpPr>
        <p:spPr>
          <a:xfrm>
            <a:off x="422021" y="5206238"/>
            <a:ext cx="146304" cy="146304"/>
          </a:xfrm>
          <a:prstGeom prst="rect">
            <a:avLst/>
          </a:prstGeom>
          <a:solidFill>
            <a:srgbClr val="CC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6B8BED-96A8-DE3E-C1B2-173F76DC9EA5}"/>
              </a:ext>
            </a:extLst>
          </p:cNvPr>
          <p:cNvSpPr>
            <a:spLocks noChangeAspect="1"/>
          </p:cNvSpPr>
          <p:nvPr/>
        </p:nvSpPr>
        <p:spPr>
          <a:xfrm>
            <a:off x="1434242" y="2460164"/>
            <a:ext cx="292608" cy="292608"/>
          </a:xfrm>
          <a:prstGeom prst="rect">
            <a:avLst/>
          </a:prstGeom>
          <a:solidFill>
            <a:srgbClr val="B24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63B3A5-5A83-9CCD-3D60-6E17AB1EA834}"/>
              </a:ext>
            </a:extLst>
          </p:cNvPr>
          <p:cNvSpPr>
            <a:spLocks noChangeAspect="1"/>
          </p:cNvSpPr>
          <p:nvPr/>
        </p:nvSpPr>
        <p:spPr>
          <a:xfrm>
            <a:off x="621792" y="4087582"/>
            <a:ext cx="146304" cy="146304"/>
          </a:xfrm>
          <a:prstGeom prst="rect">
            <a:avLst/>
          </a:prstGeom>
          <a:solidFill>
            <a:srgbClr val="FFE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9C0E50C-DE90-1557-7030-99CDEF42AAD9}"/>
              </a:ext>
            </a:extLst>
          </p:cNvPr>
          <p:cNvSpPr>
            <a:spLocks noChangeAspect="1"/>
          </p:cNvSpPr>
          <p:nvPr/>
        </p:nvSpPr>
        <p:spPr>
          <a:xfrm>
            <a:off x="768096" y="3516082"/>
            <a:ext cx="571500" cy="571500"/>
          </a:xfrm>
          <a:custGeom>
            <a:avLst/>
            <a:gdLst>
              <a:gd name="connsiteX0" fmla="*/ 36576 w 571500"/>
              <a:gd name="connsiteY0" fmla="*/ 36576 h 571500"/>
              <a:gd name="connsiteX1" fmla="*/ 36576 w 571500"/>
              <a:gd name="connsiteY1" fmla="*/ 534924 h 571500"/>
              <a:gd name="connsiteX2" fmla="*/ 534924 w 571500"/>
              <a:gd name="connsiteY2" fmla="*/ 534924 h 571500"/>
              <a:gd name="connsiteX3" fmla="*/ 534924 w 571500"/>
              <a:gd name="connsiteY3" fmla="*/ 36576 h 571500"/>
              <a:gd name="connsiteX4" fmla="*/ 0 w 571500"/>
              <a:gd name="connsiteY4" fmla="*/ 0 h 571500"/>
              <a:gd name="connsiteX5" fmla="*/ 571500 w 571500"/>
              <a:gd name="connsiteY5" fmla="*/ 0 h 571500"/>
              <a:gd name="connsiteX6" fmla="*/ 571500 w 571500"/>
              <a:gd name="connsiteY6" fmla="*/ 571500 h 571500"/>
              <a:gd name="connsiteX7" fmla="*/ 0 w 571500"/>
              <a:gd name="connsiteY7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00" h="571500">
                <a:moveTo>
                  <a:pt x="36576" y="36576"/>
                </a:moveTo>
                <a:lnTo>
                  <a:pt x="36576" y="534924"/>
                </a:lnTo>
                <a:lnTo>
                  <a:pt x="534924" y="534924"/>
                </a:lnTo>
                <a:lnTo>
                  <a:pt x="534924" y="36576"/>
                </a:lnTo>
                <a:close/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9346" y="1942307"/>
            <a:ext cx="7902892" cy="2789237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93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457201"/>
            <a:ext cx="5454650" cy="5759450"/>
          </a:xfrm>
          <a:prstGeom prst="rect">
            <a:avLst/>
          </a:prstGeom>
          <a:solidFill>
            <a:srgbClr val="E9E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2936063"/>
            <a:ext cx="4816473" cy="309802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8563" y="639763"/>
            <a:ext cx="5089524" cy="9144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8563" y="1919923"/>
            <a:ext cx="5089524" cy="4114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E42F70-ADFC-0CF5-A74D-1BC115862B76}"/>
              </a:ext>
            </a:extLst>
          </p:cNvPr>
          <p:cNvSpPr/>
          <p:nvPr/>
        </p:nvSpPr>
        <p:spPr>
          <a:xfrm flipH="1" flipV="1">
            <a:off x="481653" y="2777953"/>
            <a:ext cx="158111" cy="158111"/>
          </a:xfrm>
          <a:prstGeom prst="rect">
            <a:avLst/>
          </a:prstGeom>
          <a:solidFill>
            <a:srgbClr val="00A3F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D3FE73-2866-D8A4-681F-C9451CCD37B0}"/>
              </a:ext>
            </a:extLst>
          </p:cNvPr>
          <p:cNvSpPr/>
          <p:nvPr/>
        </p:nvSpPr>
        <p:spPr>
          <a:xfrm flipH="1" flipV="1">
            <a:off x="-1" y="2296300"/>
            <a:ext cx="481653" cy="48165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767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457201"/>
            <a:ext cx="5454650" cy="5759450"/>
          </a:xfrm>
          <a:prstGeom prst="rect">
            <a:avLst/>
          </a:prstGeom>
          <a:solidFill>
            <a:srgbClr val="E9E9E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099" y="1388966"/>
            <a:ext cx="4080066" cy="4080068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8563" y="639763"/>
            <a:ext cx="5089524" cy="9144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8563" y="1919923"/>
            <a:ext cx="5089524" cy="4114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F4F00-CDC9-6735-9D6B-2CCC0B146965}"/>
              </a:ext>
            </a:extLst>
          </p:cNvPr>
          <p:cNvSpPr/>
          <p:nvPr/>
        </p:nvSpPr>
        <p:spPr>
          <a:xfrm>
            <a:off x="353109" y="699977"/>
            <a:ext cx="286654" cy="286654"/>
          </a:xfrm>
          <a:prstGeom prst="rect">
            <a:avLst/>
          </a:prstGeom>
          <a:solidFill>
            <a:srgbClr val="004A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39B61-727C-90C5-1B9E-2F00E28DFCE7}"/>
              </a:ext>
            </a:extLst>
          </p:cNvPr>
          <p:cNvSpPr/>
          <p:nvPr/>
        </p:nvSpPr>
        <p:spPr>
          <a:xfrm>
            <a:off x="639763" y="0"/>
            <a:ext cx="699977" cy="699977"/>
          </a:xfrm>
          <a:prstGeom prst="rect">
            <a:avLst/>
          </a:prstGeom>
          <a:solidFill>
            <a:srgbClr val="76C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026276-E330-3E18-B1EA-D74EADA3CA71}"/>
              </a:ext>
            </a:extLst>
          </p:cNvPr>
          <p:cNvSpPr>
            <a:spLocks noChangeAspect="1"/>
          </p:cNvSpPr>
          <p:nvPr/>
        </p:nvSpPr>
        <p:spPr>
          <a:xfrm>
            <a:off x="5737098" y="840327"/>
            <a:ext cx="146304" cy="146304"/>
          </a:xfrm>
          <a:prstGeom prst="rect">
            <a:avLst/>
          </a:prstGeom>
          <a:solidFill>
            <a:srgbClr val="708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17872D5-2AD5-9AC5-D538-3ABF7712A161}"/>
              </a:ext>
            </a:extLst>
          </p:cNvPr>
          <p:cNvSpPr>
            <a:spLocks noChangeAspect="1"/>
          </p:cNvSpPr>
          <p:nvPr/>
        </p:nvSpPr>
        <p:spPr>
          <a:xfrm>
            <a:off x="5165598" y="268827"/>
            <a:ext cx="571500" cy="571500"/>
          </a:xfrm>
          <a:custGeom>
            <a:avLst/>
            <a:gdLst>
              <a:gd name="connsiteX0" fmla="*/ 36576 w 571500"/>
              <a:gd name="connsiteY0" fmla="*/ 36576 h 571500"/>
              <a:gd name="connsiteX1" fmla="*/ 36576 w 571500"/>
              <a:gd name="connsiteY1" fmla="*/ 534924 h 571500"/>
              <a:gd name="connsiteX2" fmla="*/ 534924 w 571500"/>
              <a:gd name="connsiteY2" fmla="*/ 534924 h 571500"/>
              <a:gd name="connsiteX3" fmla="*/ 534924 w 571500"/>
              <a:gd name="connsiteY3" fmla="*/ 36576 h 571500"/>
              <a:gd name="connsiteX4" fmla="*/ 0 w 571500"/>
              <a:gd name="connsiteY4" fmla="*/ 0 h 571500"/>
              <a:gd name="connsiteX5" fmla="*/ 571500 w 571500"/>
              <a:gd name="connsiteY5" fmla="*/ 0 h 571500"/>
              <a:gd name="connsiteX6" fmla="*/ 571500 w 571500"/>
              <a:gd name="connsiteY6" fmla="*/ 571500 h 571500"/>
              <a:gd name="connsiteX7" fmla="*/ 0 w 571500"/>
              <a:gd name="connsiteY7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00" h="571500">
                <a:moveTo>
                  <a:pt x="36576" y="36576"/>
                </a:moveTo>
                <a:lnTo>
                  <a:pt x="36576" y="534924"/>
                </a:lnTo>
                <a:lnTo>
                  <a:pt x="534924" y="534924"/>
                </a:lnTo>
                <a:lnTo>
                  <a:pt x="534924" y="36576"/>
                </a:lnTo>
                <a:close/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53456B-AF9C-17F6-D519-DA302BACB8EB}"/>
              </a:ext>
            </a:extLst>
          </p:cNvPr>
          <p:cNvSpPr/>
          <p:nvPr/>
        </p:nvSpPr>
        <p:spPr>
          <a:xfrm>
            <a:off x="639763" y="986632"/>
            <a:ext cx="4884737" cy="4884737"/>
          </a:xfrm>
          <a:custGeom>
            <a:avLst/>
            <a:gdLst>
              <a:gd name="connsiteX0" fmla="*/ 36577 w 4884737"/>
              <a:gd name="connsiteY0" fmla="*/ 36577 h 4884737"/>
              <a:gd name="connsiteX1" fmla="*/ 36577 w 4884737"/>
              <a:gd name="connsiteY1" fmla="*/ 4848161 h 4884737"/>
              <a:gd name="connsiteX2" fmla="*/ 4848161 w 4884737"/>
              <a:gd name="connsiteY2" fmla="*/ 4848161 h 4884737"/>
              <a:gd name="connsiteX3" fmla="*/ 4848161 w 4884737"/>
              <a:gd name="connsiteY3" fmla="*/ 36577 h 4884737"/>
              <a:gd name="connsiteX4" fmla="*/ 0 w 4884737"/>
              <a:gd name="connsiteY4" fmla="*/ 0 h 4884737"/>
              <a:gd name="connsiteX5" fmla="*/ 4884737 w 4884737"/>
              <a:gd name="connsiteY5" fmla="*/ 0 h 4884737"/>
              <a:gd name="connsiteX6" fmla="*/ 4884737 w 4884737"/>
              <a:gd name="connsiteY6" fmla="*/ 4884737 h 4884737"/>
              <a:gd name="connsiteX7" fmla="*/ 0 w 4884737"/>
              <a:gd name="connsiteY7" fmla="*/ 4884737 h 488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4737" h="4884737">
                <a:moveTo>
                  <a:pt x="36577" y="36577"/>
                </a:moveTo>
                <a:lnTo>
                  <a:pt x="36577" y="4848161"/>
                </a:lnTo>
                <a:lnTo>
                  <a:pt x="4848161" y="4848161"/>
                </a:lnTo>
                <a:lnTo>
                  <a:pt x="4848161" y="36577"/>
                </a:lnTo>
                <a:close/>
                <a:moveTo>
                  <a:pt x="0" y="0"/>
                </a:moveTo>
                <a:lnTo>
                  <a:pt x="4884737" y="0"/>
                </a:lnTo>
                <a:lnTo>
                  <a:pt x="4884737" y="4884737"/>
                </a:lnTo>
                <a:lnTo>
                  <a:pt x="0" y="4884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734E9D-E3E3-2788-907D-77C8F757FBA1}"/>
              </a:ext>
            </a:extLst>
          </p:cNvPr>
          <p:cNvSpPr>
            <a:spLocks noChangeAspect="1"/>
          </p:cNvSpPr>
          <p:nvPr/>
        </p:nvSpPr>
        <p:spPr>
          <a:xfrm>
            <a:off x="493459" y="6069087"/>
            <a:ext cx="146304" cy="146304"/>
          </a:xfrm>
          <a:prstGeom prst="rect">
            <a:avLst/>
          </a:prstGeom>
          <a:solidFill>
            <a:srgbClr val="FFE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B6C294-D920-E372-8644-89B2AFE503A8}"/>
              </a:ext>
            </a:extLst>
          </p:cNvPr>
          <p:cNvSpPr>
            <a:spLocks noChangeAspect="1"/>
          </p:cNvSpPr>
          <p:nvPr/>
        </p:nvSpPr>
        <p:spPr>
          <a:xfrm>
            <a:off x="197874" y="5781209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47472"/>
            <a:ext cx="10911840" cy="640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352550"/>
            <a:ext cx="10911840" cy="48653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9A978D-6FAC-7FA7-37E4-0C27A606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E5D0E6-08BA-525E-7E4F-86DC603A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 descr="Intel Confidential">
            <a:extLst>
              <a:ext uri="{FF2B5EF4-FFF2-40B4-BE49-F238E27FC236}">
                <a16:creationId xmlns:a16="http://schemas.microsoft.com/office/drawing/2014/main" id="{A27CA96C-9E31-57C6-925F-EA992F20D9FB}"/>
              </a:ext>
            </a:extLst>
          </p:cNvPr>
          <p:cNvSpPr/>
          <p:nvPr/>
        </p:nvSpPr>
        <p:spPr>
          <a:xfrm>
            <a:off x="5508982" y="6515100"/>
            <a:ext cx="1213795" cy="228600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000" b="0" i="0">
                <a:solidFill>
                  <a:srgbClr val="5E5E5E"/>
                </a:solidFill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rPr>
              <a:t>SAL</a:t>
            </a:r>
          </a:p>
        </p:txBody>
      </p:sp>
      <p:sp>
        <p:nvSpPr>
          <p:cNvPr id="11" name="Rectangle 10" descr="Department or Event Name">
            <a:extLst>
              <a:ext uri="{FF2B5EF4-FFF2-40B4-BE49-F238E27FC236}">
                <a16:creationId xmlns:a16="http://schemas.microsoft.com/office/drawing/2014/main" id="{BF24D539-B05A-AF8F-5219-B32D80CC3434}"/>
              </a:ext>
            </a:extLst>
          </p:cNvPr>
          <p:cNvSpPr/>
          <p:nvPr/>
        </p:nvSpPr>
        <p:spPr>
          <a:xfrm>
            <a:off x="640080" y="6515100"/>
            <a:ext cx="3657600" cy="228600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algn="l"/>
            <a:r>
              <a:rPr lang="en-US" sz="1200" b="0" i="0" dirty="0">
                <a:solidFill>
                  <a:srgbClr val="5E5E5E"/>
                </a:solidFill>
                <a:latin typeface="+mn-lt"/>
                <a:ea typeface="Intel Clear" panose="020B0604020203020204" pitchFamily="34" charset="0"/>
                <a:cs typeface="Times New Roman" panose="02020603050405020304" pitchFamily="18" charset="0"/>
              </a:rPr>
              <a:t>ISMM 25</a:t>
            </a:r>
          </a:p>
        </p:txBody>
      </p:sp>
      <p:sp>
        <p:nvSpPr>
          <p:cNvPr id="13" name="TextBox 12" descr="page number">
            <a:extLst>
              <a:ext uri="{FF2B5EF4-FFF2-40B4-BE49-F238E27FC236}">
                <a16:creationId xmlns:a16="http://schemas.microsoft.com/office/drawing/2014/main" id="{19AF402F-150D-2389-9E89-47A589358629}"/>
              </a:ext>
            </a:extLst>
          </p:cNvPr>
          <p:cNvSpPr txBox="1"/>
          <p:nvPr/>
        </p:nvSpPr>
        <p:spPr>
          <a:xfrm>
            <a:off x="11795252" y="6506879"/>
            <a:ext cx="349776" cy="246221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1000" b="0" i="0">
                <a:solidFill>
                  <a:srgbClr val="5E5E5E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fld id="{4F6B73DA-0149-4325-A7B8-AE29BD4BC701}" type="slidenum">
              <a:rPr lang="en-US" smtClean="0">
                <a:solidFill>
                  <a:srgbClr val="5E5E5E"/>
                </a:solidFill>
                <a:latin typeface="+mn-lt"/>
                <a:sym typeface="Helvetica Neue"/>
              </a:rPr>
              <a:pPr lvl="0"/>
              <a:t>‹#›</a:t>
            </a:fld>
            <a:endParaRPr lang="en-US" err="1">
              <a:solidFill>
                <a:srgbClr val="5E5E5E"/>
              </a:solidFill>
              <a:latin typeface="+mn-lt"/>
              <a:sym typeface="Helvetica Neue"/>
            </a:endParaRPr>
          </a:p>
        </p:txBody>
      </p:sp>
      <p:grpSp>
        <p:nvGrpSpPr>
          <p:cNvPr id="4" name="Graphic 36">
            <a:extLst>
              <a:ext uri="{FF2B5EF4-FFF2-40B4-BE49-F238E27FC236}">
                <a16:creationId xmlns:a16="http://schemas.microsoft.com/office/drawing/2014/main" id="{1E4C3894-369B-29DD-7482-7BBBBEE1E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29497" y="6540316"/>
            <a:ext cx="422423" cy="178169"/>
            <a:chOff x="11131751" y="6540638"/>
            <a:chExt cx="422423" cy="178169"/>
          </a:xfrm>
          <a:solidFill>
            <a:schemeClr val="tx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FCB12FD-C5D8-E16E-053D-9CA6469AB143}"/>
                </a:ext>
              </a:extLst>
            </p:cNvPr>
            <p:cNvSpPr/>
            <p:nvPr/>
          </p:nvSpPr>
          <p:spPr>
            <a:xfrm>
              <a:off x="11131751" y="6543058"/>
              <a:ext cx="33285" cy="33285"/>
            </a:xfrm>
            <a:custGeom>
              <a:avLst/>
              <a:gdLst>
                <a:gd name="connsiteX0" fmla="*/ 0 w 33285"/>
                <a:gd name="connsiteY0" fmla="*/ 0 h 33285"/>
                <a:gd name="connsiteX1" fmla="*/ 33286 w 33285"/>
                <a:gd name="connsiteY1" fmla="*/ 0 h 33285"/>
                <a:gd name="connsiteX2" fmla="*/ 33286 w 33285"/>
                <a:gd name="connsiteY2" fmla="*/ 33286 h 33285"/>
                <a:gd name="connsiteX3" fmla="*/ 0 w 33285"/>
                <a:gd name="connsiteY3" fmla="*/ 33286 h 3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85" h="33285">
                  <a:moveTo>
                    <a:pt x="0" y="0"/>
                  </a:moveTo>
                  <a:lnTo>
                    <a:pt x="33286" y="0"/>
                  </a:lnTo>
                  <a:lnTo>
                    <a:pt x="33286" y="33286"/>
                  </a:lnTo>
                  <a:lnTo>
                    <a:pt x="0" y="33286"/>
                  </a:lnTo>
                  <a:close/>
                </a:path>
              </a:pathLst>
            </a:custGeom>
            <a:solidFill>
              <a:schemeClr val="tx1"/>
            </a:solidFill>
            <a:ln w="3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C122816-14CD-55C2-92C3-41919ACADB02}"/>
                </a:ext>
              </a:extLst>
            </p:cNvPr>
            <p:cNvSpPr/>
            <p:nvPr/>
          </p:nvSpPr>
          <p:spPr>
            <a:xfrm>
              <a:off x="11132638" y="6540638"/>
              <a:ext cx="421536" cy="178169"/>
            </a:xfrm>
            <a:custGeom>
              <a:avLst/>
              <a:gdLst>
                <a:gd name="connsiteX0" fmla="*/ 31551 w 421536"/>
                <a:gd name="connsiteY0" fmla="*/ 55880 h 178169"/>
                <a:gd name="connsiteX1" fmla="*/ 0 w 421536"/>
                <a:gd name="connsiteY1" fmla="*/ 55880 h 178169"/>
                <a:gd name="connsiteX2" fmla="*/ 0 w 421536"/>
                <a:gd name="connsiteY2" fmla="*/ 175668 h 178169"/>
                <a:gd name="connsiteX3" fmla="*/ 31551 w 421536"/>
                <a:gd name="connsiteY3" fmla="*/ 175668 h 178169"/>
                <a:gd name="connsiteX4" fmla="*/ 31551 w 421536"/>
                <a:gd name="connsiteY4" fmla="*/ 55880 h 178169"/>
                <a:gd name="connsiteX5" fmla="*/ 240705 w 421536"/>
                <a:gd name="connsiteY5" fmla="*/ 176878 h 178169"/>
                <a:gd name="connsiteX6" fmla="*/ 240705 w 421536"/>
                <a:gd name="connsiteY6" fmla="*/ 147506 h 178169"/>
                <a:gd name="connsiteX7" fmla="*/ 229287 w 421536"/>
                <a:gd name="connsiteY7" fmla="*/ 146780 h 178169"/>
                <a:gd name="connsiteX8" fmla="*/ 221863 w 421536"/>
                <a:gd name="connsiteY8" fmla="*/ 143512 h 178169"/>
                <a:gd name="connsiteX9" fmla="*/ 218595 w 421536"/>
                <a:gd name="connsiteY9" fmla="*/ 136371 h 178169"/>
                <a:gd name="connsiteX10" fmla="*/ 217869 w 421536"/>
                <a:gd name="connsiteY10" fmla="*/ 124791 h 178169"/>
                <a:gd name="connsiteX11" fmla="*/ 217869 w 421536"/>
                <a:gd name="connsiteY11" fmla="*/ 82871 h 178169"/>
                <a:gd name="connsiteX12" fmla="*/ 240705 w 421536"/>
                <a:gd name="connsiteY12" fmla="*/ 82871 h 178169"/>
                <a:gd name="connsiteX13" fmla="*/ 240705 w 421536"/>
                <a:gd name="connsiteY13" fmla="*/ 55880 h 178169"/>
                <a:gd name="connsiteX14" fmla="*/ 217869 w 421536"/>
                <a:gd name="connsiteY14" fmla="*/ 55880 h 178169"/>
                <a:gd name="connsiteX15" fmla="*/ 217869 w 421536"/>
                <a:gd name="connsiteY15" fmla="*/ 9239 h 178169"/>
                <a:gd name="connsiteX16" fmla="*/ 186318 w 421536"/>
                <a:gd name="connsiteY16" fmla="*/ 9239 h 178169"/>
                <a:gd name="connsiteX17" fmla="*/ 186318 w 421536"/>
                <a:gd name="connsiteY17" fmla="*/ 125033 h 178169"/>
                <a:gd name="connsiteX18" fmla="*/ 188860 w 421536"/>
                <a:gd name="connsiteY18" fmla="*/ 149725 h 178169"/>
                <a:gd name="connsiteX19" fmla="*/ 197252 w 421536"/>
                <a:gd name="connsiteY19" fmla="*/ 165622 h 178169"/>
                <a:gd name="connsiteX20" fmla="*/ 212664 w 421536"/>
                <a:gd name="connsiteY20" fmla="*/ 174256 h 178169"/>
                <a:gd name="connsiteX21" fmla="*/ 236751 w 421536"/>
                <a:gd name="connsiteY21" fmla="*/ 176919 h 178169"/>
                <a:gd name="connsiteX22" fmla="*/ 240705 w 421536"/>
                <a:gd name="connsiteY22" fmla="*/ 176919 h 178169"/>
                <a:gd name="connsiteX23" fmla="*/ 421536 w 421536"/>
                <a:gd name="connsiteY23" fmla="*/ 0 h 178169"/>
                <a:gd name="connsiteX24" fmla="*/ 389985 w 421536"/>
                <a:gd name="connsiteY24" fmla="*/ 0 h 178169"/>
                <a:gd name="connsiteX25" fmla="*/ 389985 w 421536"/>
                <a:gd name="connsiteY25" fmla="*/ 175668 h 178169"/>
                <a:gd name="connsiteX26" fmla="*/ 421536 w 421536"/>
                <a:gd name="connsiteY26" fmla="*/ 175668 h 178169"/>
                <a:gd name="connsiteX27" fmla="*/ 421536 w 421536"/>
                <a:gd name="connsiteY27" fmla="*/ 0 h 178169"/>
                <a:gd name="connsiteX28" fmla="*/ 155857 w 421536"/>
                <a:gd name="connsiteY28" fmla="*/ 67701 h 178169"/>
                <a:gd name="connsiteX29" fmla="*/ 119142 w 421536"/>
                <a:gd name="connsiteY29" fmla="*/ 53459 h 178169"/>
                <a:gd name="connsiteX30" fmla="*/ 98444 w 421536"/>
                <a:gd name="connsiteY30" fmla="*/ 58058 h 178169"/>
                <a:gd name="connsiteX31" fmla="*/ 82750 w 421536"/>
                <a:gd name="connsiteY31" fmla="*/ 70848 h 178169"/>
                <a:gd name="connsiteX32" fmla="*/ 81015 w 421536"/>
                <a:gd name="connsiteY32" fmla="*/ 73067 h 178169"/>
                <a:gd name="connsiteX33" fmla="*/ 81015 w 421536"/>
                <a:gd name="connsiteY33" fmla="*/ 71090 h 178169"/>
                <a:gd name="connsiteX34" fmla="*/ 81015 w 421536"/>
                <a:gd name="connsiteY34" fmla="*/ 55920 h 178169"/>
                <a:gd name="connsiteX35" fmla="*/ 49948 w 421536"/>
                <a:gd name="connsiteY35" fmla="*/ 55920 h 178169"/>
                <a:gd name="connsiteX36" fmla="*/ 49948 w 421536"/>
                <a:gd name="connsiteY36" fmla="*/ 175708 h 178169"/>
                <a:gd name="connsiteX37" fmla="*/ 81297 w 421536"/>
                <a:gd name="connsiteY37" fmla="*/ 175708 h 178169"/>
                <a:gd name="connsiteX38" fmla="*/ 81297 w 421536"/>
                <a:gd name="connsiteY38" fmla="*/ 111880 h 178169"/>
                <a:gd name="connsiteX39" fmla="*/ 81338 w 421536"/>
                <a:gd name="connsiteY39" fmla="*/ 116319 h 178169"/>
                <a:gd name="connsiteX40" fmla="*/ 81378 w 421536"/>
                <a:gd name="connsiteY40" fmla="*/ 114180 h 178169"/>
                <a:gd name="connsiteX41" fmla="*/ 89689 w 421536"/>
                <a:gd name="connsiteY41" fmla="*/ 89327 h 178169"/>
                <a:gd name="connsiteX42" fmla="*/ 109701 w 421536"/>
                <a:gd name="connsiteY42" fmla="*/ 80814 h 178169"/>
                <a:gd name="connsiteX43" fmla="*/ 130358 w 421536"/>
                <a:gd name="connsiteY43" fmla="*/ 89125 h 178169"/>
                <a:gd name="connsiteX44" fmla="*/ 137217 w 421536"/>
                <a:gd name="connsiteY44" fmla="*/ 112082 h 178169"/>
                <a:gd name="connsiteX45" fmla="*/ 137217 w 421536"/>
                <a:gd name="connsiteY45" fmla="*/ 112082 h 178169"/>
                <a:gd name="connsiteX46" fmla="*/ 137217 w 421536"/>
                <a:gd name="connsiteY46" fmla="*/ 112324 h 178169"/>
                <a:gd name="connsiteX47" fmla="*/ 137217 w 421536"/>
                <a:gd name="connsiteY47" fmla="*/ 112365 h 178169"/>
                <a:gd name="connsiteX48" fmla="*/ 137217 w 421536"/>
                <a:gd name="connsiteY48" fmla="*/ 175708 h 178169"/>
                <a:gd name="connsiteX49" fmla="*/ 169050 w 421536"/>
                <a:gd name="connsiteY49" fmla="*/ 175708 h 178169"/>
                <a:gd name="connsiteX50" fmla="*/ 169050 w 421536"/>
                <a:gd name="connsiteY50" fmla="*/ 107684 h 178169"/>
                <a:gd name="connsiteX51" fmla="*/ 155857 w 421536"/>
                <a:gd name="connsiteY51" fmla="*/ 67701 h 178169"/>
                <a:gd name="connsiteX52" fmla="*/ 373524 w 421536"/>
                <a:gd name="connsiteY52" fmla="*/ 115552 h 178169"/>
                <a:gd name="connsiteX53" fmla="*/ 368965 w 421536"/>
                <a:gd name="connsiteY53" fmla="*/ 91344 h 178169"/>
                <a:gd name="connsiteX54" fmla="*/ 356256 w 421536"/>
                <a:gd name="connsiteY54" fmla="*/ 71574 h 178169"/>
                <a:gd name="connsiteX55" fmla="*/ 336729 w 421536"/>
                <a:gd name="connsiteY55" fmla="*/ 58300 h 178169"/>
                <a:gd name="connsiteX56" fmla="*/ 311674 w 421536"/>
                <a:gd name="connsiteY56" fmla="*/ 53499 h 178169"/>
                <a:gd name="connsiteX57" fmla="*/ 287345 w 421536"/>
                <a:gd name="connsiteY57" fmla="*/ 58422 h 178169"/>
                <a:gd name="connsiteX58" fmla="*/ 267575 w 421536"/>
                <a:gd name="connsiteY58" fmla="*/ 71736 h 178169"/>
                <a:gd name="connsiteX59" fmla="*/ 254261 w 421536"/>
                <a:gd name="connsiteY59" fmla="*/ 91506 h 178169"/>
                <a:gd name="connsiteX60" fmla="*/ 249339 w 421536"/>
                <a:gd name="connsiteY60" fmla="*/ 115834 h 178169"/>
                <a:gd name="connsiteX61" fmla="*/ 254019 w 421536"/>
                <a:gd name="connsiteY61" fmla="*/ 140163 h 178169"/>
                <a:gd name="connsiteX62" fmla="*/ 266970 w 421536"/>
                <a:gd name="connsiteY62" fmla="*/ 159933 h 178169"/>
                <a:gd name="connsiteX63" fmla="*/ 286982 w 421536"/>
                <a:gd name="connsiteY63" fmla="*/ 173247 h 178169"/>
                <a:gd name="connsiteX64" fmla="*/ 312642 w 421536"/>
                <a:gd name="connsiteY64" fmla="*/ 178170 h 178169"/>
                <a:gd name="connsiteX65" fmla="*/ 365939 w 421536"/>
                <a:gd name="connsiteY65" fmla="*/ 154648 h 178169"/>
                <a:gd name="connsiteX66" fmla="*/ 343224 w 421536"/>
                <a:gd name="connsiteY66" fmla="*/ 137339 h 178169"/>
                <a:gd name="connsiteX67" fmla="*/ 312884 w 421536"/>
                <a:gd name="connsiteY67" fmla="*/ 150734 h 178169"/>
                <a:gd name="connsiteX68" fmla="*/ 291097 w 421536"/>
                <a:gd name="connsiteY68" fmla="*/ 144601 h 178169"/>
                <a:gd name="connsiteX69" fmla="*/ 279720 w 421536"/>
                <a:gd name="connsiteY69" fmla="*/ 127979 h 178169"/>
                <a:gd name="connsiteX70" fmla="*/ 279397 w 421536"/>
                <a:gd name="connsiteY70" fmla="*/ 126849 h 178169"/>
                <a:gd name="connsiteX71" fmla="*/ 373524 w 421536"/>
                <a:gd name="connsiteY71" fmla="*/ 126849 h 178169"/>
                <a:gd name="connsiteX72" fmla="*/ 373524 w 421536"/>
                <a:gd name="connsiteY72" fmla="*/ 115552 h 178169"/>
                <a:gd name="connsiteX73" fmla="*/ 279720 w 421536"/>
                <a:gd name="connsiteY73" fmla="*/ 104537 h 178169"/>
                <a:gd name="connsiteX74" fmla="*/ 311472 w 421536"/>
                <a:gd name="connsiteY74" fmla="*/ 80451 h 178169"/>
                <a:gd name="connsiteX75" fmla="*/ 343265 w 421536"/>
                <a:gd name="connsiteY75" fmla="*/ 104497 h 178169"/>
                <a:gd name="connsiteX76" fmla="*/ 279720 w 421536"/>
                <a:gd name="connsiteY76" fmla="*/ 104537 h 17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21536" h="178169">
                  <a:moveTo>
                    <a:pt x="31551" y="55880"/>
                  </a:moveTo>
                  <a:lnTo>
                    <a:pt x="0" y="55880"/>
                  </a:lnTo>
                  <a:lnTo>
                    <a:pt x="0" y="175668"/>
                  </a:lnTo>
                  <a:lnTo>
                    <a:pt x="31551" y="175668"/>
                  </a:lnTo>
                  <a:lnTo>
                    <a:pt x="31551" y="55880"/>
                  </a:lnTo>
                  <a:close/>
                  <a:moveTo>
                    <a:pt x="240705" y="176878"/>
                  </a:moveTo>
                  <a:lnTo>
                    <a:pt x="240705" y="147506"/>
                  </a:lnTo>
                  <a:cubicBezTo>
                    <a:pt x="236065" y="147466"/>
                    <a:pt x="232232" y="147224"/>
                    <a:pt x="229287" y="146780"/>
                  </a:cubicBezTo>
                  <a:cubicBezTo>
                    <a:pt x="226019" y="146256"/>
                    <a:pt x="223517" y="145166"/>
                    <a:pt x="221863" y="143512"/>
                  </a:cubicBezTo>
                  <a:cubicBezTo>
                    <a:pt x="220209" y="141858"/>
                    <a:pt x="219120" y="139437"/>
                    <a:pt x="218595" y="136371"/>
                  </a:cubicBezTo>
                  <a:cubicBezTo>
                    <a:pt x="218111" y="133425"/>
                    <a:pt x="217869" y="129512"/>
                    <a:pt x="217869" y="124791"/>
                  </a:cubicBezTo>
                  <a:lnTo>
                    <a:pt x="217869" y="82871"/>
                  </a:lnTo>
                  <a:lnTo>
                    <a:pt x="240705" y="82871"/>
                  </a:lnTo>
                  <a:lnTo>
                    <a:pt x="240705" y="55880"/>
                  </a:lnTo>
                  <a:lnTo>
                    <a:pt x="217869" y="55880"/>
                  </a:lnTo>
                  <a:lnTo>
                    <a:pt x="217869" y="9239"/>
                  </a:lnTo>
                  <a:lnTo>
                    <a:pt x="186318" y="9239"/>
                  </a:lnTo>
                  <a:lnTo>
                    <a:pt x="186318" y="125033"/>
                  </a:lnTo>
                  <a:cubicBezTo>
                    <a:pt x="186318" y="134797"/>
                    <a:pt x="187166" y="143109"/>
                    <a:pt x="188860" y="149725"/>
                  </a:cubicBezTo>
                  <a:cubicBezTo>
                    <a:pt x="190514" y="156261"/>
                    <a:pt x="193339" y="161628"/>
                    <a:pt x="197252" y="165622"/>
                  </a:cubicBezTo>
                  <a:cubicBezTo>
                    <a:pt x="201166" y="169616"/>
                    <a:pt x="206370" y="172521"/>
                    <a:pt x="212664" y="174256"/>
                  </a:cubicBezTo>
                  <a:cubicBezTo>
                    <a:pt x="219039" y="175991"/>
                    <a:pt x="227149" y="176919"/>
                    <a:pt x="236751" y="176919"/>
                  </a:cubicBezTo>
                  <a:lnTo>
                    <a:pt x="240705" y="176919"/>
                  </a:lnTo>
                  <a:close/>
                  <a:moveTo>
                    <a:pt x="421536" y="0"/>
                  </a:moveTo>
                  <a:lnTo>
                    <a:pt x="389985" y="0"/>
                  </a:lnTo>
                  <a:lnTo>
                    <a:pt x="389985" y="175668"/>
                  </a:lnTo>
                  <a:lnTo>
                    <a:pt x="421536" y="175668"/>
                  </a:lnTo>
                  <a:lnTo>
                    <a:pt x="421536" y="0"/>
                  </a:lnTo>
                  <a:close/>
                  <a:moveTo>
                    <a:pt x="155857" y="67701"/>
                  </a:moveTo>
                  <a:cubicBezTo>
                    <a:pt x="147102" y="58260"/>
                    <a:pt x="134756" y="53459"/>
                    <a:pt x="119142" y="53459"/>
                  </a:cubicBezTo>
                  <a:cubicBezTo>
                    <a:pt x="111597" y="53459"/>
                    <a:pt x="104658" y="55032"/>
                    <a:pt x="98444" y="58058"/>
                  </a:cubicBezTo>
                  <a:cubicBezTo>
                    <a:pt x="92231" y="61125"/>
                    <a:pt x="86946" y="65442"/>
                    <a:pt x="82750" y="70848"/>
                  </a:cubicBezTo>
                  <a:lnTo>
                    <a:pt x="81015" y="73067"/>
                  </a:lnTo>
                  <a:lnTo>
                    <a:pt x="81015" y="71090"/>
                  </a:lnTo>
                  <a:lnTo>
                    <a:pt x="81015" y="55920"/>
                  </a:lnTo>
                  <a:lnTo>
                    <a:pt x="49948" y="55920"/>
                  </a:lnTo>
                  <a:lnTo>
                    <a:pt x="49948" y="175708"/>
                  </a:lnTo>
                  <a:lnTo>
                    <a:pt x="81297" y="175708"/>
                  </a:lnTo>
                  <a:lnTo>
                    <a:pt x="81297" y="111880"/>
                  </a:lnTo>
                  <a:lnTo>
                    <a:pt x="81338" y="116319"/>
                  </a:lnTo>
                  <a:cubicBezTo>
                    <a:pt x="81338" y="115592"/>
                    <a:pt x="81338" y="114866"/>
                    <a:pt x="81378" y="114180"/>
                  </a:cubicBezTo>
                  <a:cubicBezTo>
                    <a:pt x="81701" y="103004"/>
                    <a:pt x="84485" y="94653"/>
                    <a:pt x="89689" y="89327"/>
                  </a:cubicBezTo>
                  <a:cubicBezTo>
                    <a:pt x="95217" y="83678"/>
                    <a:pt x="101955" y="80814"/>
                    <a:pt x="109701" y="80814"/>
                  </a:cubicBezTo>
                  <a:cubicBezTo>
                    <a:pt x="118819" y="80814"/>
                    <a:pt x="125759" y="83598"/>
                    <a:pt x="130358" y="89125"/>
                  </a:cubicBezTo>
                  <a:cubicBezTo>
                    <a:pt x="134877" y="94532"/>
                    <a:pt x="137177" y="102238"/>
                    <a:pt x="137217" y="112082"/>
                  </a:cubicBezTo>
                  <a:lnTo>
                    <a:pt x="137217" y="112082"/>
                  </a:lnTo>
                  <a:lnTo>
                    <a:pt x="137217" y="112324"/>
                  </a:lnTo>
                  <a:lnTo>
                    <a:pt x="137217" y="112365"/>
                  </a:lnTo>
                  <a:lnTo>
                    <a:pt x="137217" y="175708"/>
                  </a:lnTo>
                  <a:lnTo>
                    <a:pt x="169050" y="175708"/>
                  </a:lnTo>
                  <a:lnTo>
                    <a:pt x="169050" y="107684"/>
                  </a:lnTo>
                  <a:cubicBezTo>
                    <a:pt x="169091" y="90618"/>
                    <a:pt x="164612" y="77142"/>
                    <a:pt x="155857" y="67701"/>
                  </a:cubicBezTo>
                  <a:moveTo>
                    <a:pt x="373524" y="115552"/>
                  </a:moveTo>
                  <a:cubicBezTo>
                    <a:pt x="373524" y="106958"/>
                    <a:pt x="371991" y="98808"/>
                    <a:pt x="368965" y="91344"/>
                  </a:cubicBezTo>
                  <a:cubicBezTo>
                    <a:pt x="365939" y="83880"/>
                    <a:pt x="361662" y="77223"/>
                    <a:pt x="356256" y="71574"/>
                  </a:cubicBezTo>
                  <a:cubicBezTo>
                    <a:pt x="350850" y="65926"/>
                    <a:pt x="344273" y="61448"/>
                    <a:pt x="336729" y="58300"/>
                  </a:cubicBezTo>
                  <a:cubicBezTo>
                    <a:pt x="329184" y="55113"/>
                    <a:pt x="320752" y="53499"/>
                    <a:pt x="311674" y="53499"/>
                  </a:cubicBezTo>
                  <a:cubicBezTo>
                    <a:pt x="303080" y="53499"/>
                    <a:pt x="294890" y="55153"/>
                    <a:pt x="287345" y="58422"/>
                  </a:cubicBezTo>
                  <a:cubicBezTo>
                    <a:pt x="279800" y="61690"/>
                    <a:pt x="273143" y="66168"/>
                    <a:pt x="267575" y="71736"/>
                  </a:cubicBezTo>
                  <a:cubicBezTo>
                    <a:pt x="262008" y="77304"/>
                    <a:pt x="257529" y="83961"/>
                    <a:pt x="254261" y="91506"/>
                  </a:cubicBezTo>
                  <a:cubicBezTo>
                    <a:pt x="250993" y="99050"/>
                    <a:pt x="249339" y="107241"/>
                    <a:pt x="249339" y="115834"/>
                  </a:cubicBezTo>
                  <a:cubicBezTo>
                    <a:pt x="249339" y="124428"/>
                    <a:pt x="250912" y="132619"/>
                    <a:pt x="254019" y="140163"/>
                  </a:cubicBezTo>
                  <a:cubicBezTo>
                    <a:pt x="257126" y="147708"/>
                    <a:pt x="261483" y="154365"/>
                    <a:pt x="266970" y="159933"/>
                  </a:cubicBezTo>
                  <a:cubicBezTo>
                    <a:pt x="272457" y="165501"/>
                    <a:pt x="279195" y="169979"/>
                    <a:pt x="286982" y="173247"/>
                  </a:cubicBezTo>
                  <a:cubicBezTo>
                    <a:pt x="294769" y="176515"/>
                    <a:pt x="303403" y="178170"/>
                    <a:pt x="312642" y="178170"/>
                  </a:cubicBezTo>
                  <a:cubicBezTo>
                    <a:pt x="339351" y="178170"/>
                    <a:pt x="355974" y="166025"/>
                    <a:pt x="365939" y="154648"/>
                  </a:cubicBezTo>
                  <a:lnTo>
                    <a:pt x="343224" y="137339"/>
                  </a:lnTo>
                  <a:cubicBezTo>
                    <a:pt x="338423" y="143028"/>
                    <a:pt x="327086" y="150734"/>
                    <a:pt x="312884" y="150734"/>
                  </a:cubicBezTo>
                  <a:cubicBezTo>
                    <a:pt x="303968" y="150734"/>
                    <a:pt x="296665" y="148676"/>
                    <a:pt x="291097" y="144601"/>
                  </a:cubicBezTo>
                  <a:cubicBezTo>
                    <a:pt x="285529" y="140526"/>
                    <a:pt x="281697" y="134959"/>
                    <a:pt x="279720" y="127979"/>
                  </a:cubicBezTo>
                  <a:lnTo>
                    <a:pt x="279397" y="126849"/>
                  </a:lnTo>
                  <a:lnTo>
                    <a:pt x="373524" y="126849"/>
                  </a:lnTo>
                  <a:lnTo>
                    <a:pt x="373524" y="115552"/>
                  </a:lnTo>
                  <a:close/>
                  <a:moveTo>
                    <a:pt x="279720" y="104537"/>
                  </a:moveTo>
                  <a:cubicBezTo>
                    <a:pt x="279720" y="95782"/>
                    <a:pt x="289766" y="80451"/>
                    <a:pt x="311472" y="80451"/>
                  </a:cubicBezTo>
                  <a:cubicBezTo>
                    <a:pt x="333178" y="80451"/>
                    <a:pt x="343265" y="95742"/>
                    <a:pt x="343265" y="104497"/>
                  </a:cubicBezTo>
                  <a:lnTo>
                    <a:pt x="279720" y="104537"/>
                  </a:lnTo>
                  <a:close/>
                </a:path>
              </a:pathLst>
            </a:custGeom>
            <a:solidFill>
              <a:schemeClr val="tx1"/>
            </a:solidFill>
            <a:ln w="3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732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IntelOne Display Regular" panose="020B0503020203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IntelOne Text" panose="020B0503020203020204" pitchFamily="34" charset="0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IntelOne Display Regular" panose="020B0503020203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IntelOne Text" panose="020B0503020203020204" pitchFamily="34" charset="0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IntelOne Display Regular" panose="020B0503020203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03">
          <p15:clr>
            <a:srgbClr val="F26B43"/>
          </p15:clr>
        </p15:guide>
        <p15:guide id="4" pos="288">
          <p15:clr>
            <a:srgbClr val="F26B43"/>
          </p15:clr>
        </p15:guide>
        <p15:guide id="5" pos="7392">
          <p15:clr>
            <a:srgbClr val="F26B43"/>
          </p15:clr>
        </p15:guide>
        <p15:guide id="6" pos="7277">
          <p15:clr>
            <a:srgbClr val="F26B43"/>
          </p15:clr>
        </p15:guide>
        <p15:guide id="7" orient="horz" pos="2383">
          <p15:clr>
            <a:srgbClr val="F26B43"/>
          </p15:clr>
        </p15:guide>
        <p15:guide id="8" orient="horz" pos="3916">
          <p15:clr>
            <a:srgbClr val="F26B43"/>
          </p15:clr>
        </p15:guide>
        <p15:guide id="9" orient="horz" pos="4032">
          <p15:clr>
            <a:srgbClr val="F26B43"/>
          </p15:clr>
        </p15:guide>
        <p15:guide id="10" orient="horz" pos="852">
          <p15:clr>
            <a:srgbClr val="F26B43"/>
          </p15:clr>
        </p15:guide>
        <p15:guide id="11" orient="horz" pos="504">
          <p15:clr>
            <a:srgbClr val="F26B43"/>
          </p15:clr>
        </p15:guide>
        <p15:guide id="12" orient="horz" pos="288">
          <p15:clr>
            <a:srgbClr val="F26B43"/>
          </p15:clr>
        </p15:guide>
        <p15:guide id="13" orient="horz" pos="4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C0CABB1-8F74-5A47-FFBC-FDCEB2788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1286" y="990599"/>
            <a:ext cx="9899364" cy="557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778E27-092E-292F-26BE-799FF9976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286" y="1635111"/>
            <a:ext cx="9899364" cy="1874852"/>
          </a:xfrm>
        </p:spPr>
        <p:txBody>
          <a:bodyPr anchor="b">
            <a:normAutofit/>
          </a:bodyPr>
          <a:lstStyle/>
          <a:p>
            <a:r>
              <a:rPr lang="en-US" sz="5100" b="1" i="0">
                <a:effectLst/>
              </a:rPr>
              <a:t>TierTrain: Proactive Memory Tiering for CPU-Based DNN Training</a:t>
            </a:r>
            <a:r>
              <a:rPr lang="en-US" sz="5100"/>
              <a:t> </a:t>
            </a:r>
            <a:endParaRPr lang="en-IN" sz="5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31782-DBBA-B2D6-3D2D-E83200260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286" y="3602038"/>
            <a:ext cx="9899364" cy="16059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Sathvik Swaminathan</a:t>
            </a:r>
            <a:r>
              <a:rPr lang="en-US" dirty="0"/>
              <a:t>, Sandeep Kumar, Aravinda Prasad, and Sreenivas Subramoney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International Symposium on Memory Management (ISMM), 2025</a:t>
            </a:r>
          </a:p>
        </p:txBody>
      </p:sp>
    </p:spTree>
    <p:extLst>
      <p:ext uri="{BB962C8B-B14F-4D97-AF65-F5344CB8AC3E}">
        <p14:creationId xmlns:p14="http://schemas.microsoft.com/office/powerpoint/2010/main" val="33909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0449C-7E9F-4144-EF46-C820B27C7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44554D2-B1C2-94C5-E335-EA749BF3BB7F}"/>
              </a:ext>
            </a:extLst>
          </p:cNvPr>
          <p:cNvSpPr txBox="1">
            <a:spLocks/>
          </p:cNvSpPr>
          <p:nvPr/>
        </p:nvSpPr>
        <p:spPr>
          <a:xfrm>
            <a:off x="103367" y="86119"/>
            <a:ext cx="10972800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Key Observation</a:t>
            </a:r>
          </a:p>
          <a:p>
            <a:r>
              <a:rPr lang="en-US" sz="2400"/>
              <a:t>DNN Training – TMA &amp; Memory Footprint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FEE47-5AFD-D6D8-CCB5-D2B0B3962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0578"/>
            <a:ext cx="6798878" cy="3228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A5DC4A-2E87-2A51-DEEA-E47A8AFFBECA}"/>
              </a:ext>
            </a:extLst>
          </p:cNvPr>
          <p:cNvSpPr txBox="1"/>
          <p:nvPr/>
        </p:nvSpPr>
        <p:spPr>
          <a:xfrm>
            <a:off x="1966453" y="1216725"/>
            <a:ext cx="2408902" cy="553998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spAutoFit/>
          </a:bodyPr>
          <a:lstStyle/>
          <a:p>
            <a:pPr algn="l"/>
            <a:r>
              <a:rPr lang="en-US"/>
              <a:t>Top-Down Analysis</a:t>
            </a:r>
            <a:endParaRPr lang="en-IN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13A1F-A243-7D0C-ED77-0224AE9B0F2B}"/>
              </a:ext>
            </a:extLst>
          </p:cNvPr>
          <p:cNvSpPr txBox="1"/>
          <p:nvPr/>
        </p:nvSpPr>
        <p:spPr>
          <a:xfrm>
            <a:off x="8057559" y="1253579"/>
            <a:ext cx="2408902" cy="553998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spAutoFit/>
          </a:bodyPr>
          <a:lstStyle/>
          <a:p>
            <a:pPr algn="l"/>
            <a:r>
              <a:rPr lang="en-US"/>
              <a:t>RSS</a:t>
            </a:r>
            <a:endParaRPr lang="en-IN" err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4AB98D-2A42-0D8B-5AFD-EE88527D0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366" y="1807577"/>
            <a:ext cx="3805306" cy="31147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FCE982-6788-C59E-B0CB-D488EB8319D6}"/>
              </a:ext>
            </a:extLst>
          </p:cNvPr>
          <p:cNvSpPr txBox="1"/>
          <p:nvPr/>
        </p:nvSpPr>
        <p:spPr>
          <a:xfrm>
            <a:off x="8666271" y="392850"/>
            <a:ext cx="3093110" cy="553998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spAutoFit/>
          </a:bodyPr>
          <a:lstStyle/>
          <a:p>
            <a:pPr algn="l"/>
            <a:r>
              <a:rPr lang="en-US"/>
              <a:t>ResNet-34 on CIFAR-10</a:t>
            </a:r>
            <a:endParaRPr lang="en-IN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5F4A11-88B9-2A7D-9583-78A39AE8E331}"/>
              </a:ext>
            </a:extLst>
          </p:cNvPr>
          <p:cNvSpPr txBox="1"/>
          <p:nvPr/>
        </p:nvSpPr>
        <p:spPr>
          <a:xfrm>
            <a:off x="0" y="5151209"/>
            <a:ext cx="11748052" cy="400110"/>
          </a:xfrm>
          <a:prstGeom prst="rect">
            <a:avLst/>
          </a:prstGeom>
          <a:solidFill>
            <a:srgbClr val="EEC3F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/>
              <a:t>DNN Training workloads are bound by external memory bandwidth </a:t>
            </a:r>
          </a:p>
        </p:txBody>
      </p:sp>
    </p:spTree>
    <p:extLst>
      <p:ext uri="{BB962C8B-B14F-4D97-AF65-F5344CB8AC3E}">
        <p14:creationId xmlns:p14="http://schemas.microsoft.com/office/powerpoint/2010/main" val="5447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D6E25-9013-94D5-3A6A-ED8BE27FD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683F-4C08-6DD0-4F12-883EF0E5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Proposal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E4043-603D-45AB-9C79-975A03442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TierTrain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557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4103-50EB-22AA-9E17-9AECBE80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0" y="112589"/>
            <a:ext cx="10911840" cy="640080"/>
          </a:xfrm>
        </p:spPr>
        <p:txBody>
          <a:bodyPr/>
          <a:lstStyle/>
          <a:p>
            <a:r>
              <a:rPr lang="en-US" sz="3600"/>
              <a:t>Comparison against state-of-the-art techniques</a:t>
            </a:r>
            <a:endParaRPr lang="en-IN" sz="36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447297-2E6E-E0FD-CDEF-85CBB66E8C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0080" y="1350962"/>
          <a:ext cx="10911840" cy="486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9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6BCBE6-C243-4A1E-BF1A-479CBCCF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D6BCBE6-C243-4A1E-BF1A-479CBCCF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D6BCBE6-C243-4A1E-BF1A-479CBCCF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17C17-FC8B-42EA-999A-DBA405732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7A717C17-FC8B-42EA-999A-DBA405732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7A717C17-FC8B-42EA-999A-DBA405732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824352-EF20-46A4-B1AC-CCF67620D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C824352-EF20-46A4-B1AC-CCF67620D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C824352-EF20-46A4-B1AC-CCF67620D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C57AC-085A-4925-9F5F-1E9057652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3CC57AC-085A-4925-9F5F-1E9057652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3CC57AC-085A-4925-9F5F-1E9057652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E458B9-12FE-45C5-A4A8-2DACD57A3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3E458B9-12FE-45C5-A4A8-2DACD57A3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3E458B9-12FE-45C5-A4A8-2DACD57A3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55E10-A2B2-4707-8CB6-E5EF2A8B5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F555E10-A2B2-4707-8CB6-E5EF2A8B5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F555E10-A2B2-4707-8CB6-E5EF2A8B5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54829B-E1AE-47D3-94BE-AAC4D1D39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9354829B-E1AE-47D3-94BE-AAC4D1D39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9354829B-E1AE-47D3-94BE-AAC4D1D39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BF621-7FF2-47CD-8C48-7FE4DFFAF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24EBF621-7FF2-47CD-8C48-7FE4DFFAF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24EBF621-7FF2-47CD-8C48-7FE4DFFAF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4370CF-0B35-42BD-9C3E-442BC0A04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94370CF-0B35-42BD-9C3E-442BC0A04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94370CF-0B35-42BD-9C3E-442BC0A04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BD81-CFE2-9401-82CA-D2DC36E2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87" y="553731"/>
            <a:ext cx="10972800" cy="646332"/>
          </a:xfrm>
        </p:spPr>
        <p:txBody>
          <a:bodyPr>
            <a:normAutofit/>
          </a:bodyPr>
          <a:lstStyle/>
          <a:p>
            <a:pPr algn="ctr"/>
            <a:r>
              <a:rPr lang="en-US" sz="4400" err="1"/>
              <a:t>TierTrain</a:t>
            </a:r>
            <a:r>
              <a:rPr lang="en-US" sz="4400"/>
              <a:t> in action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BAB04B-298D-2109-0C9D-68516FAD08BC}"/>
              </a:ext>
            </a:extLst>
          </p:cNvPr>
          <p:cNvSpPr/>
          <p:nvPr/>
        </p:nvSpPr>
        <p:spPr>
          <a:xfrm>
            <a:off x="7633084" y="2417416"/>
            <a:ext cx="1069184" cy="1768702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608195F-E122-EC02-F8AF-4BA4C9438A3C}"/>
              </a:ext>
            </a:extLst>
          </p:cNvPr>
          <p:cNvSpPr/>
          <p:nvPr/>
        </p:nvSpPr>
        <p:spPr>
          <a:xfrm>
            <a:off x="3469463" y="2963667"/>
            <a:ext cx="1603770" cy="758618"/>
          </a:xfrm>
          <a:prstGeom prst="roundRect">
            <a:avLst/>
          </a:prstGeom>
          <a:solidFill>
            <a:srgbClr val="0F9ED5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TierTrain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1" name="Straight Arrow Connector 1113">
            <a:extLst>
              <a:ext uri="{FF2B5EF4-FFF2-40B4-BE49-F238E27FC236}">
                <a16:creationId xmlns:a16="http://schemas.microsoft.com/office/drawing/2014/main" id="{B8553173-55B4-D1B3-0F67-0B6DE720DDC2}"/>
              </a:ext>
            </a:extLst>
          </p:cNvPr>
          <p:cNvCxnSpPr>
            <a:cxnSpLocks/>
            <a:stCxn id="40" idx="0"/>
            <a:endCxn id="39" idx="1"/>
          </p:cNvCxnSpPr>
          <p:nvPr/>
        </p:nvCxnSpPr>
        <p:spPr>
          <a:xfrm rot="16200000" flipH="1">
            <a:off x="5783166" y="1451849"/>
            <a:ext cx="338100" cy="3361736"/>
          </a:xfrm>
          <a:prstGeom prst="bentConnector4">
            <a:avLst>
              <a:gd name="adj1" fmla="val -237576"/>
              <a:gd name="adj2" fmla="val 6192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22878E0-4924-4B9D-C44C-5EA05F50950C}"/>
              </a:ext>
            </a:extLst>
          </p:cNvPr>
          <p:cNvCxnSpPr>
            <a:cxnSpLocks/>
            <a:stCxn id="61" idx="3"/>
            <a:endCxn id="43" idx="1"/>
          </p:cNvCxnSpPr>
          <p:nvPr/>
        </p:nvCxnSpPr>
        <p:spPr>
          <a:xfrm>
            <a:off x="8702119" y="3113776"/>
            <a:ext cx="638289" cy="390085"/>
          </a:xfrm>
          <a:prstGeom prst="bentConnector3">
            <a:avLst>
              <a:gd name="adj1" fmla="val 50000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1883A865-DA40-EF64-2206-A6FA237066A2}"/>
              </a:ext>
            </a:extLst>
          </p:cNvPr>
          <p:cNvSpPr/>
          <p:nvPr/>
        </p:nvSpPr>
        <p:spPr>
          <a:xfrm>
            <a:off x="9340408" y="3186950"/>
            <a:ext cx="1447800" cy="633821"/>
          </a:xfrm>
          <a:prstGeom prst="rect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Migrate pages</a:t>
            </a:r>
          </a:p>
        </p:txBody>
      </p:sp>
      <p:cxnSp>
        <p:nvCxnSpPr>
          <p:cNvPr id="44" name="Straight Arrow Connector 1169">
            <a:extLst>
              <a:ext uri="{FF2B5EF4-FFF2-40B4-BE49-F238E27FC236}">
                <a16:creationId xmlns:a16="http://schemas.microsoft.com/office/drawing/2014/main" id="{26D7C58B-699A-EF3E-4A96-1188AA72DB42}"/>
              </a:ext>
            </a:extLst>
          </p:cNvPr>
          <p:cNvCxnSpPr>
            <a:cxnSpLocks/>
            <a:stCxn id="40" idx="2"/>
            <a:endCxn id="52" idx="1"/>
          </p:cNvCxnSpPr>
          <p:nvPr/>
        </p:nvCxnSpPr>
        <p:spPr>
          <a:xfrm rot="16200000" flipH="1">
            <a:off x="4075856" y="3917776"/>
            <a:ext cx="993929" cy="602945"/>
          </a:xfrm>
          <a:prstGeom prst="bentConnector2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ABC0B31-9B57-CC7E-4E9D-B6CA44829D45}"/>
              </a:ext>
            </a:extLst>
          </p:cNvPr>
          <p:cNvGrpSpPr/>
          <p:nvPr/>
        </p:nvGrpSpPr>
        <p:grpSpPr>
          <a:xfrm>
            <a:off x="806316" y="2035549"/>
            <a:ext cx="2066210" cy="3287455"/>
            <a:chOff x="1386126" y="1010440"/>
            <a:chExt cx="2066210" cy="328745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95AB6BD-1548-6E86-0A80-0F3B9AEC6E1E}"/>
                </a:ext>
              </a:extLst>
            </p:cNvPr>
            <p:cNvSpPr/>
            <p:nvPr/>
          </p:nvSpPr>
          <p:spPr>
            <a:xfrm>
              <a:off x="1386126" y="2852246"/>
              <a:ext cx="2066210" cy="1445649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3175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9DA3F73-72A5-1498-57A3-986E3A955F80}"/>
                </a:ext>
              </a:extLst>
            </p:cNvPr>
            <p:cNvSpPr/>
            <p:nvPr/>
          </p:nvSpPr>
          <p:spPr>
            <a:xfrm>
              <a:off x="1620170" y="1010440"/>
              <a:ext cx="1597197" cy="710078"/>
            </a:xfrm>
            <a:prstGeom prst="rect">
              <a:avLst/>
            </a:prstGeom>
            <a:solidFill>
              <a:srgbClr val="E97132"/>
            </a:solidFill>
            <a:ln w="19050" cap="flat" cmpd="sng" algn="ctr">
              <a:solidFill>
                <a:srgbClr val="E9713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DNN Training workload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EBCD882-F49F-425A-4B61-BA8A29CCC24E}"/>
                </a:ext>
              </a:extLst>
            </p:cNvPr>
            <p:cNvSpPr/>
            <p:nvPr/>
          </p:nvSpPr>
          <p:spPr>
            <a:xfrm>
              <a:off x="1539207" y="2992953"/>
              <a:ext cx="1695879" cy="1151497"/>
            </a:xfrm>
            <a:prstGeom prst="round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Layer execution timing and Tensor details (size, address)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EC1B52C-DBEB-3327-3B14-6340F726C93E}"/>
                </a:ext>
              </a:extLst>
            </p:cNvPr>
            <p:cNvSpPr txBox="1"/>
            <p:nvPr/>
          </p:nvSpPr>
          <p:spPr>
            <a:xfrm rot="5400000">
              <a:off x="2125658" y="2204124"/>
              <a:ext cx="1033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rPr>
                <a:t>Hooks</a:t>
              </a:r>
            </a:p>
          </p:txBody>
        </p: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894A9D0B-C16F-9C4F-E0E3-D43D05F8B43F}"/>
                </a:ext>
              </a:extLst>
            </p:cNvPr>
            <p:cNvCxnSpPr>
              <a:cxnSpLocks/>
              <a:stCxn id="47" idx="2"/>
              <a:endCxn id="46" idx="0"/>
            </p:cNvCxnSpPr>
            <p:nvPr/>
          </p:nvCxnSpPr>
          <p:spPr>
            <a:xfrm rot="16200000" flipH="1">
              <a:off x="1853136" y="2286151"/>
              <a:ext cx="1131728" cy="462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156082"/>
              </a:solidFill>
              <a:prstDash val="solid"/>
              <a:miter lim="800000"/>
              <a:tailEnd type="triangle" w="lg" len="lg"/>
            </a:ln>
            <a:effectLst/>
          </p:spPr>
        </p:cxnSp>
      </p:grp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847CBD4D-C0CB-7AA8-3128-890407FE8DB2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2655276" y="3342976"/>
            <a:ext cx="814187" cy="1250835"/>
          </a:xfrm>
          <a:prstGeom prst="bentConnector3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2" name="Diamond 51">
            <a:extLst>
              <a:ext uri="{FF2B5EF4-FFF2-40B4-BE49-F238E27FC236}">
                <a16:creationId xmlns:a16="http://schemas.microsoft.com/office/drawing/2014/main" id="{71190409-7DB1-D37F-3FBE-EBC3F63A443C}"/>
              </a:ext>
            </a:extLst>
          </p:cNvPr>
          <p:cNvSpPr/>
          <p:nvPr/>
        </p:nvSpPr>
        <p:spPr>
          <a:xfrm>
            <a:off x="4874293" y="4186118"/>
            <a:ext cx="2006001" cy="1060192"/>
          </a:xfrm>
          <a:prstGeom prst="diamond">
            <a:avLst/>
          </a:prstGeom>
          <a:solidFill>
            <a:srgbClr val="196B24"/>
          </a:solidFill>
          <a:ln w="19050" cap="flat" cmpd="sng" algn="ctr">
            <a:solidFill>
              <a:srgbClr val="196B2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Prefetch?</a:t>
            </a:r>
          </a:p>
        </p:txBody>
      </p:sp>
      <p:cxnSp>
        <p:nvCxnSpPr>
          <p:cNvPr id="53" name="Straight Arrow Connector 1169">
            <a:extLst>
              <a:ext uri="{FF2B5EF4-FFF2-40B4-BE49-F238E27FC236}">
                <a16:creationId xmlns:a16="http://schemas.microsoft.com/office/drawing/2014/main" id="{E7DE14BD-A8BC-88DB-9F46-19142DD77222}"/>
              </a:ext>
            </a:extLst>
          </p:cNvPr>
          <p:cNvCxnSpPr>
            <a:cxnSpLocks/>
            <a:stCxn id="52" idx="3"/>
            <a:endCxn id="43" idx="2"/>
          </p:cNvCxnSpPr>
          <p:nvPr/>
        </p:nvCxnSpPr>
        <p:spPr>
          <a:xfrm flipV="1">
            <a:off x="6880294" y="3820771"/>
            <a:ext cx="3184014" cy="895443"/>
          </a:xfrm>
          <a:prstGeom prst="bentConnector2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774CE55-E5F0-F6A6-CB6C-32D3EC191FA5}"/>
              </a:ext>
            </a:extLst>
          </p:cNvPr>
          <p:cNvSpPr txBox="1"/>
          <p:nvPr/>
        </p:nvSpPr>
        <p:spPr>
          <a:xfrm>
            <a:off x="6237731" y="3706821"/>
            <a:ext cx="1069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Get Stats</a:t>
            </a:r>
          </a:p>
        </p:txBody>
      </p:sp>
      <p:cxnSp>
        <p:nvCxnSpPr>
          <p:cNvPr id="55" name="Straight Arrow Connector 1275">
            <a:extLst>
              <a:ext uri="{FF2B5EF4-FFF2-40B4-BE49-F238E27FC236}">
                <a16:creationId xmlns:a16="http://schemas.microsoft.com/office/drawing/2014/main" id="{5ADA24A4-614D-1684-6D5A-AFF5C0C7645A}"/>
              </a:ext>
            </a:extLst>
          </p:cNvPr>
          <p:cNvCxnSpPr>
            <a:cxnSpLocks/>
            <a:stCxn id="63" idx="1"/>
            <a:endCxn id="52" idx="0"/>
          </p:cNvCxnSpPr>
          <p:nvPr/>
        </p:nvCxnSpPr>
        <p:spPr>
          <a:xfrm rot="10800000" flipV="1">
            <a:off x="5877295" y="3679278"/>
            <a:ext cx="1755641" cy="506839"/>
          </a:xfrm>
          <a:prstGeom prst="bentConnector2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9E2EB6F-0DF6-1875-E2D3-83B680190483}"/>
              </a:ext>
            </a:extLst>
          </p:cNvPr>
          <p:cNvSpPr txBox="1"/>
          <p:nvPr/>
        </p:nvSpPr>
        <p:spPr>
          <a:xfrm>
            <a:off x="7472898" y="4349139"/>
            <a:ext cx="1069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Yes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0260C0-BAB0-28E1-5848-9BB3C66E71A5}"/>
              </a:ext>
            </a:extLst>
          </p:cNvPr>
          <p:cNvSpPr txBox="1"/>
          <p:nvPr/>
        </p:nvSpPr>
        <p:spPr>
          <a:xfrm>
            <a:off x="4456155" y="2166449"/>
            <a:ext cx="172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prstClr val="white">
                    <a:lumMod val="50000"/>
                  </a:prstClr>
                </a:solidFill>
                <a:latin typeface="Aptos" panose="02110004020202020204"/>
              </a:rPr>
              <a:t>Upon Layer finish in forward pass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8DA219-376B-3257-EDDE-367747126A8C}"/>
              </a:ext>
            </a:extLst>
          </p:cNvPr>
          <p:cNvSpPr txBox="1"/>
          <p:nvPr/>
        </p:nvSpPr>
        <p:spPr>
          <a:xfrm>
            <a:off x="6270746" y="2373291"/>
            <a:ext cx="1374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Trigger eviction</a:t>
            </a:r>
          </a:p>
          <a:p>
            <a:pPr algn="ctr"/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(may modify </a:t>
            </a:r>
          </a:p>
          <a:p>
            <a:pPr algn="ctr"/>
            <a:r>
              <a:rPr lang="en-US" sz="1400">
                <a:solidFill>
                  <a:prstClr val="black"/>
                </a:solidFill>
                <a:latin typeface="Aptos" panose="02110004020202020204"/>
              </a:rPr>
              <a:t>Size)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9EA4BB-A028-9ED1-1F32-C1CB1925BC1F}"/>
              </a:ext>
            </a:extLst>
          </p:cNvPr>
          <p:cNvSpPr/>
          <p:nvPr/>
        </p:nvSpPr>
        <p:spPr>
          <a:xfrm>
            <a:off x="7632935" y="2411631"/>
            <a:ext cx="1069184" cy="28298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B31DB1-4F0C-3F38-7E02-B03A00338DE5}"/>
              </a:ext>
            </a:extLst>
          </p:cNvPr>
          <p:cNvSpPr/>
          <p:nvPr/>
        </p:nvSpPr>
        <p:spPr>
          <a:xfrm>
            <a:off x="7632935" y="2694616"/>
            <a:ext cx="1069184" cy="28298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EF7DBE7-9F9C-C5FA-4A98-2604E05824AE}"/>
              </a:ext>
            </a:extLst>
          </p:cNvPr>
          <p:cNvSpPr/>
          <p:nvPr/>
        </p:nvSpPr>
        <p:spPr>
          <a:xfrm>
            <a:off x="7632935" y="2972283"/>
            <a:ext cx="1069184" cy="28298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0679213-048E-02BB-279D-F7D4EF273D58}"/>
              </a:ext>
            </a:extLst>
          </p:cNvPr>
          <p:cNvSpPr/>
          <p:nvPr/>
        </p:nvSpPr>
        <p:spPr>
          <a:xfrm>
            <a:off x="7632935" y="3254801"/>
            <a:ext cx="1069184" cy="28298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3A9EA75-BEE1-E948-E58E-A3520A4972DB}"/>
              </a:ext>
            </a:extLst>
          </p:cNvPr>
          <p:cNvSpPr/>
          <p:nvPr/>
        </p:nvSpPr>
        <p:spPr>
          <a:xfrm>
            <a:off x="7632935" y="3537786"/>
            <a:ext cx="1069184" cy="28298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FDC822-491F-62DB-D745-0151A56F4D64}"/>
              </a:ext>
            </a:extLst>
          </p:cNvPr>
          <p:cNvSpPr txBox="1"/>
          <p:nvPr/>
        </p:nvSpPr>
        <p:spPr>
          <a:xfrm>
            <a:off x="7710307" y="2901735"/>
            <a:ext cx="914588" cy="73866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Eviction/Prefetch Queue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16F3C2-3E29-CC54-56A7-FA5DAF06CF9D}"/>
              </a:ext>
            </a:extLst>
          </p:cNvPr>
          <p:cNvSpPr txBox="1"/>
          <p:nvPr/>
        </p:nvSpPr>
        <p:spPr>
          <a:xfrm rot="5400000">
            <a:off x="3097113" y="4121171"/>
            <a:ext cx="172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prstClr val="white">
                    <a:lumMod val="50000"/>
                  </a:prstClr>
                </a:solidFill>
                <a:latin typeface="Aptos" panose="02110004020202020204"/>
              </a:rPr>
              <a:t>Periodically in backward pass</a:t>
            </a: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B8DF5F95-4CAB-763F-9FB8-AA3B62218C86}"/>
              </a:ext>
            </a:extLst>
          </p:cNvPr>
          <p:cNvSpPr/>
          <p:nvPr/>
        </p:nvSpPr>
        <p:spPr>
          <a:xfrm>
            <a:off x="1273240" y="3104917"/>
            <a:ext cx="393700" cy="393700"/>
          </a:xfrm>
          <a:prstGeom prst="flowChartConnector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2DED7A35-9AD0-9326-4E09-DEF135AA9412}"/>
              </a:ext>
            </a:extLst>
          </p:cNvPr>
          <p:cNvSpPr/>
          <p:nvPr/>
        </p:nvSpPr>
        <p:spPr>
          <a:xfrm>
            <a:off x="3763792" y="2411631"/>
            <a:ext cx="393700" cy="393700"/>
          </a:xfrm>
          <a:prstGeom prst="flowChartConnector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22BDA866-7DA7-04C1-ED19-DD025E3FD5D8}"/>
              </a:ext>
            </a:extLst>
          </p:cNvPr>
          <p:cNvSpPr/>
          <p:nvPr/>
        </p:nvSpPr>
        <p:spPr>
          <a:xfrm>
            <a:off x="6885733" y="1986629"/>
            <a:ext cx="393700" cy="393700"/>
          </a:xfrm>
          <a:prstGeom prst="flowChartConnector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9DD9C6CD-85CC-8A9E-63DF-600FEF9AF8CF}"/>
              </a:ext>
            </a:extLst>
          </p:cNvPr>
          <p:cNvSpPr/>
          <p:nvPr/>
        </p:nvSpPr>
        <p:spPr>
          <a:xfrm>
            <a:off x="8889445" y="2616865"/>
            <a:ext cx="393700" cy="393700"/>
          </a:xfrm>
          <a:prstGeom prst="flowChartConnector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DDC12655-3F5B-566C-49EB-F437A4B67636}"/>
              </a:ext>
            </a:extLst>
          </p:cNvPr>
          <p:cNvSpPr/>
          <p:nvPr/>
        </p:nvSpPr>
        <p:spPr>
          <a:xfrm>
            <a:off x="4377332" y="4071642"/>
            <a:ext cx="393700" cy="393700"/>
          </a:xfrm>
          <a:prstGeom prst="flowChartConnector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FFA7CA6E-4895-C4C3-4F14-C91C2435AD07}"/>
              </a:ext>
            </a:extLst>
          </p:cNvPr>
          <p:cNvSpPr/>
          <p:nvPr/>
        </p:nvSpPr>
        <p:spPr>
          <a:xfrm>
            <a:off x="6007620" y="3792417"/>
            <a:ext cx="393700" cy="393700"/>
          </a:xfrm>
          <a:prstGeom prst="flowChartConnector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F287A650-B504-D62D-929F-ECE2FA523734}"/>
              </a:ext>
            </a:extLst>
          </p:cNvPr>
          <p:cNvSpPr/>
          <p:nvPr/>
        </p:nvSpPr>
        <p:spPr>
          <a:xfrm>
            <a:off x="8317244" y="4266468"/>
            <a:ext cx="393700" cy="393700"/>
          </a:xfrm>
          <a:prstGeom prst="flowChartConnector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36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 animBg="1"/>
      <p:bldP spid="52" grpId="0" animBg="1"/>
      <p:bldP spid="54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71CD2-1A0B-AB04-8FA1-D89CBF14A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F20CD1-18BD-7DB2-1C12-363B1B10A8F7}"/>
              </a:ext>
            </a:extLst>
          </p:cNvPr>
          <p:cNvCxnSpPr>
            <a:stCxn id="5" idx="3"/>
            <a:endCxn id="10" idx="1"/>
          </p:cNvCxnSpPr>
          <p:nvPr/>
        </p:nvCxnSpPr>
        <p:spPr>
          <a:xfrm>
            <a:off x="2664550" y="2035279"/>
            <a:ext cx="5314344" cy="1474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9AD2FC7-4727-6526-7FF1-41D2ADE2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9437"/>
            <a:ext cx="10972800" cy="6463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/>
              <a:t>Queuing System -  Eviction and Prefetch triggers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FB4267-38A2-2569-721C-D76C54E04AAC}"/>
              </a:ext>
            </a:extLst>
          </p:cNvPr>
          <p:cNvSpPr/>
          <p:nvPr/>
        </p:nvSpPr>
        <p:spPr>
          <a:xfrm>
            <a:off x="2054950" y="1897627"/>
            <a:ext cx="609600" cy="2753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/>
              <a:t>L1</a:t>
            </a:r>
            <a:endParaRPr lang="en-I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DA2CDD-A4AF-0A85-5263-9BE636785FDC}"/>
              </a:ext>
            </a:extLst>
          </p:cNvPr>
          <p:cNvSpPr/>
          <p:nvPr/>
        </p:nvSpPr>
        <p:spPr>
          <a:xfrm>
            <a:off x="2954602" y="1902542"/>
            <a:ext cx="609600" cy="2753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/>
              <a:t>L5</a:t>
            </a:r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47968F-F1D6-B340-3882-A1DA9834B66D}"/>
              </a:ext>
            </a:extLst>
          </p:cNvPr>
          <p:cNvSpPr/>
          <p:nvPr/>
        </p:nvSpPr>
        <p:spPr>
          <a:xfrm>
            <a:off x="3923083" y="1902542"/>
            <a:ext cx="688255" cy="2753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/>
              <a:t>L10</a:t>
            </a:r>
            <a:endParaRPr lang="en-I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E31742-F472-77E7-497B-2A3FCD908096}"/>
              </a:ext>
            </a:extLst>
          </p:cNvPr>
          <p:cNvSpPr/>
          <p:nvPr/>
        </p:nvSpPr>
        <p:spPr>
          <a:xfrm>
            <a:off x="7978894" y="1912372"/>
            <a:ext cx="609600" cy="27530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/>
              <a:t>L1</a:t>
            </a:r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CF9B11-5BA1-A8F1-AFC6-2767C2423015}"/>
              </a:ext>
            </a:extLst>
          </p:cNvPr>
          <p:cNvSpPr/>
          <p:nvPr/>
        </p:nvSpPr>
        <p:spPr>
          <a:xfrm>
            <a:off x="6577797" y="1917287"/>
            <a:ext cx="609600" cy="27530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/>
              <a:t>L5</a:t>
            </a:r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676B8C-11DD-8CCC-9CBB-C6565983095D}"/>
              </a:ext>
            </a:extLst>
          </p:cNvPr>
          <p:cNvSpPr/>
          <p:nvPr/>
        </p:nvSpPr>
        <p:spPr>
          <a:xfrm>
            <a:off x="4999718" y="1907456"/>
            <a:ext cx="688255" cy="27530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/>
              <a:t>L10</a:t>
            </a:r>
            <a:endParaRPr lang="en-I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5CD770-71A8-D2FF-28DF-30DAC03402D0}"/>
              </a:ext>
            </a:extLst>
          </p:cNvPr>
          <p:cNvCxnSpPr>
            <a:cxnSpLocks/>
          </p:cNvCxnSpPr>
          <p:nvPr/>
        </p:nvCxnSpPr>
        <p:spPr>
          <a:xfrm>
            <a:off x="5771546" y="1868122"/>
            <a:ext cx="0" cy="53094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47E6B3-B29E-AAFE-DBDA-CB23E26AB617}"/>
              </a:ext>
            </a:extLst>
          </p:cNvPr>
          <p:cNvCxnSpPr>
            <a:cxnSpLocks/>
          </p:cNvCxnSpPr>
          <p:nvPr/>
        </p:nvCxnSpPr>
        <p:spPr>
          <a:xfrm>
            <a:off x="3554374" y="1789471"/>
            <a:ext cx="30234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D81803-D274-2CB5-3C37-ED7202461BEA}"/>
                  </a:ext>
                </a:extLst>
              </p:cNvPr>
              <p:cNvSpPr txBox="1"/>
              <p:nvPr/>
            </p:nvSpPr>
            <p:spPr>
              <a:xfrm>
                <a:off x="3729659" y="1326790"/>
                <a:ext cx="3228371" cy="830997"/>
              </a:xfrm>
              <a:prstGeom prst="rect">
                <a:avLst/>
              </a:prstGeom>
              <a:noFill/>
            </p:spPr>
            <p:txBody>
              <a:bodyPr wrap="square" lIns="137160" tIns="137160" rIns="137160" bIns="13716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nor/>
                        </m:rPr>
                        <a:rPr lang="en-IN" dirty="0"/>
                        <m:t> =&gt; </m:t>
                      </m:r>
                      <m:r>
                        <m:rPr>
                          <m:nor/>
                        </m:rPr>
                        <a:rPr lang="en-IN" dirty="0"/>
                        <m:t>Idle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time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of</m:t>
                      </m:r>
                      <m:r>
                        <m:rPr>
                          <m:nor/>
                        </m:rPr>
                        <a:rPr lang="en-IN" dirty="0"/>
                        <m:t> </m:t>
                      </m:r>
                      <m:r>
                        <m:rPr>
                          <m:nor/>
                        </m:rPr>
                        <a:rPr lang="en-IN" dirty="0"/>
                        <m:t>layer</m:t>
                      </m:r>
                      <m:r>
                        <m:rPr>
                          <m:nor/>
                        </m:rPr>
                        <a:rPr lang="en-IN" dirty="0"/>
                        <m:t> 5</m:t>
                      </m:r>
                    </m:oMath>
                  </m:oMathPara>
                </a14:m>
                <a:endParaRPr lang="en-IN"/>
              </a:p>
              <a:p>
                <a:endParaRPr lang="en-IN" err="1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D81803-D274-2CB5-3C37-ED7202461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659" y="1326790"/>
                <a:ext cx="322837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DF094A-485B-296F-0940-F0CCAF995009}"/>
                  </a:ext>
                </a:extLst>
              </p:cNvPr>
              <p:cNvSpPr txBox="1"/>
              <p:nvPr/>
            </p:nvSpPr>
            <p:spPr>
              <a:xfrm>
                <a:off x="318211" y="4276174"/>
                <a:ext cx="3638289" cy="4014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5   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𝐵𝑊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b="0" dirty="0"/>
                  <a:t>  </a:t>
                </a:r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DF094A-485B-296F-0940-F0CCAF995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11" y="4276174"/>
                <a:ext cx="3638289" cy="401457"/>
              </a:xfrm>
              <a:prstGeom prst="rect">
                <a:avLst/>
              </a:prstGeom>
              <a:blipFill>
                <a:blip r:embed="rId4"/>
                <a:stretch>
                  <a:fillRect l="-1675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34CB8A7F-57E2-8039-500D-595C773D1F21}"/>
              </a:ext>
            </a:extLst>
          </p:cNvPr>
          <p:cNvCxnSpPr>
            <a:cxnSpLocks/>
            <a:endCxn id="28" idx="0"/>
          </p:cNvCxnSpPr>
          <p:nvPr/>
        </p:nvCxnSpPr>
        <p:spPr>
          <a:xfrm rot="10800000" flipV="1">
            <a:off x="5153338" y="2315495"/>
            <a:ext cx="651398" cy="3293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D94499-9439-F30B-C7F5-1E758DF7EF66}"/>
                  </a:ext>
                </a:extLst>
              </p:cNvPr>
              <p:cNvSpPr txBox="1"/>
              <p:nvPr/>
            </p:nvSpPr>
            <p:spPr>
              <a:xfrm>
                <a:off x="4279501" y="2644871"/>
                <a:ext cx="1747673" cy="579326"/>
              </a:xfrm>
              <a:prstGeom prst="rect">
                <a:avLst/>
              </a:prstGeom>
              <a:noFill/>
            </p:spPr>
            <p:txBody>
              <a:bodyPr wrap="square" lIns="137160" tIns="137160" rIns="137160" bIns="13716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pre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init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N" err="1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D94499-9439-F30B-C7F5-1E758DF7E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01" y="2644871"/>
                <a:ext cx="1747673" cy="579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D3E39D-DCB7-0471-9DB7-C982D4C5AD44}"/>
                  </a:ext>
                </a:extLst>
              </p:cNvPr>
              <p:cNvSpPr txBox="1"/>
              <p:nvPr/>
            </p:nvSpPr>
            <p:spPr>
              <a:xfrm>
                <a:off x="4653768" y="4064178"/>
                <a:ext cx="4218040" cy="1133324"/>
              </a:xfrm>
              <a:prstGeom prst="rect">
                <a:avLst/>
              </a:prstGeom>
              <a:noFill/>
            </p:spPr>
            <p:txBody>
              <a:bodyPr wrap="square" lIns="137160" tIns="137160" rIns="137160" bIns="137160" rtlCol="0">
                <a:spAutoFit/>
              </a:bodyPr>
              <a:lstStyle/>
              <a:p>
                <a:r>
                  <a:rPr lang="en-IN" dirty="0"/>
                  <a:t>Final Prefetch trigger: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pre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𝑎𝑙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𝑏𝑢𝑠𝑦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D3E39D-DCB7-0471-9DB7-C982D4C5A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768" y="4064178"/>
                <a:ext cx="4218040" cy="1133324"/>
              </a:xfrm>
              <a:prstGeom prst="rect">
                <a:avLst/>
              </a:prstGeom>
              <a:blipFill>
                <a:blip r:embed="rId6"/>
                <a:stretch>
                  <a:fillRect l="-1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5B46BF-2183-6699-ED4C-432BB3AEDF6D}"/>
              </a:ext>
            </a:extLst>
          </p:cNvPr>
          <p:cNvCxnSpPr>
            <a:cxnSpLocks/>
          </p:cNvCxnSpPr>
          <p:nvPr/>
        </p:nvCxnSpPr>
        <p:spPr>
          <a:xfrm>
            <a:off x="6228747" y="1882869"/>
            <a:ext cx="0" cy="53094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94393C3-A038-7F5A-77F4-60F3667603AC}"/>
                  </a:ext>
                </a:extLst>
              </p:cNvPr>
              <p:cNvSpPr txBox="1"/>
              <p:nvPr/>
            </p:nvSpPr>
            <p:spPr>
              <a:xfrm>
                <a:off x="6089252" y="2743601"/>
                <a:ext cx="1922204" cy="394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pre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𝑎𝑙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=10.7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94393C3-A038-7F5A-77F4-60F366760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252" y="2743601"/>
                <a:ext cx="1922204" cy="39466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1365F42-EE5A-4085-F6E3-A1C10A8699C1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6290826" y="2345000"/>
            <a:ext cx="759528" cy="39860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6300B84-2126-C9E4-7D92-106719CA8A7C}"/>
                  </a:ext>
                </a:extLst>
              </p:cNvPr>
              <p:cNvSpPr txBox="1"/>
              <p:nvPr/>
            </p:nvSpPr>
            <p:spPr>
              <a:xfrm>
                <a:off x="201834" y="4748115"/>
                <a:ext cx="3980779" cy="980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Initial Prefetch trigger :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pre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init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6300B84-2126-C9E4-7D92-106719CA8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4" y="4748115"/>
                <a:ext cx="3980779" cy="980140"/>
              </a:xfrm>
              <a:prstGeom prst="rect">
                <a:avLst/>
              </a:prstGeom>
              <a:blipFill>
                <a:blip r:embed="rId8"/>
                <a:stretch>
                  <a:fillRect l="-1225" t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D15508D-59CB-41B8-F102-5E3B1680C94E}"/>
              </a:ext>
            </a:extLst>
          </p:cNvPr>
          <p:cNvSpPr/>
          <p:nvPr/>
        </p:nvSpPr>
        <p:spPr>
          <a:xfrm>
            <a:off x="9603460" y="4714848"/>
            <a:ext cx="1435509" cy="27530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L6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E781ADA-4589-8E38-8973-DDF12168B7C0}"/>
              </a:ext>
            </a:extLst>
          </p:cNvPr>
          <p:cNvSpPr/>
          <p:nvPr/>
        </p:nvSpPr>
        <p:spPr>
          <a:xfrm>
            <a:off x="9608376" y="4985235"/>
            <a:ext cx="1435509" cy="27530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L5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338CAF-1748-F7E4-43D5-2A181CE1B779}"/>
              </a:ext>
            </a:extLst>
          </p:cNvPr>
          <p:cNvSpPr/>
          <p:nvPr/>
        </p:nvSpPr>
        <p:spPr>
          <a:xfrm>
            <a:off x="9603461" y="5260537"/>
            <a:ext cx="1440424" cy="2778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…..</a:t>
            </a:r>
            <a:endParaRPr lang="en-I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9DCA14-DAE1-1B66-27D3-CC5C357393D8}"/>
              </a:ext>
            </a:extLst>
          </p:cNvPr>
          <p:cNvSpPr/>
          <p:nvPr/>
        </p:nvSpPr>
        <p:spPr>
          <a:xfrm>
            <a:off x="9603461" y="5530925"/>
            <a:ext cx="1435509" cy="27530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…..</a:t>
            </a:r>
            <a:endParaRPr lang="en-I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5F365D-D1DC-44DE-7CA2-5D86315FFDF2}"/>
              </a:ext>
            </a:extLst>
          </p:cNvPr>
          <p:cNvSpPr txBox="1"/>
          <p:nvPr/>
        </p:nvSpPr>
        <p:spPr>
          <a:xfrm>
            <a:off x="9324860" y="3706858"/>
            <a:ext cx="2172929" cy="549836"/>
          </a:xfrm>
          <a:prstGeom prst="rect">
            <a:avLst/>
          </a:prstGeom>
          <a:solidFill>
            <a:schemeClr val="tx2"/>
          </a:solidFill>
        </p:spPr>
        <p:txBody>
          <a:bodyPr wrap="square" lIns="137160" tIns="137160" rIns="137160" bIns="137160" rtlCol="0">
            <a:spAutoFit/>
          </a:bodyPr>
          <a:lstStyle/>
          <a:p>
            <a:pPr algn="l"/>
            <a:r>
              <a:rPr lang="en-US">
                <a:solidFill>
                  <a:schemeClr val="bg2"/>
                </a:solidFill>
              </a:rPr>
              <a:t>Prefetch queue</a:t>
            </a:r>
            <a:endParaRPr lang="en-IN">
              <a:solidFill>
                <a:schemeClr val="bg2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8F9CFB8-11FD-2B75-316E-226E040478CA}"/>
              </a:ext>
            </a:extLst>
          </p:cNvPr>
          <p:cNvSpPr txBox="1"/>
          <p:nvPr/>
        </p:nvSpPr>
        <p:spPr>
          <a:xfrm>
            <a:off x="10140009" y="5693422"/>
            <a:ext cx="1811384" cy="830997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spAutoFit/>
          </a:bodyPr>
          <a:lstStyle/>
          <a:p>
            <a:pPr algn="l"/>
            <a:r>
              <a:rPr lang="en-US" dirty="0"/>
              <a:t>Prefetch over </a:t>
            </a:r>
          </a:p>
          <a:p>
            <a:pPr algn="l"/>
            <a:r>
              <a:rPr lang="en-US" dirty="0"/>
              <a:t>at  t = 10.7s</a:t>
            </a:r>
            <a:endParaRPr lang="en-IN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82E6102-59A5-81BD-920E-C00BFF2DE380}"/>
              </a:ext>
            </a:extLst>
          </p:cNvPr>
          <p:cNvCxnSpPr>
            <a:stCxn id="48" idx="3"/>
            <a:endCxn id="48" idx="3"/>
          </p:cNvCxnSpPr>
          <p:nvPr/>
        </p:nvCxnSpPr>
        <p:spPr>
          <a:xfrm>
            <a:off x="11038969" y="48525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94CCB4F-81E0-39CE-3AE6-BCA682C5F7D5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11038969" y="4852500"/>
            <a:ext cx="238631" cy="97620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AB441D7-CCEE-928C-B810-FC7A33BBF2C1}"/>
              </a:ext>
            </a:extLst>
          </p:cNvPr>
          <p:cNvSpPr/>
          <p:nvPr/>
        </p:nvSpPr>
        <p:spPr>
          <a:xfrm>
            <a:off x="2388404" y="941741"/>
            <a:ext cx="1617402" cy="5077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/>
              <a:t>Forward Pass</a:t>
            </a:r>
            <a:endParaRPr lang="en-IN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84EC2C4-153B-BCAF-E818-291728339A1E}"/>
              </a:ext>
            </a:extLst>
          </p:cNvPr>
          <p:cNvSpPr/>
          <p:nvPr/>
        </p:nvSpPr>
        <p:spPr>
          <a:xfrm>
            <a:off x="6730196" y="968472"/>
            <a:ext cx="1617401" cy="46211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/>
              <a:t>Backward</a:t>
            </a:r>
          </a:p>
          <a:p>
            <a:pPr algn="ctr"/>
            <a:r>
              <a:rPr lang="en-US"/>
              <a:t>Pass</a:t>
            </a:r>
            <a:endParaRPr lang="en-IN"/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173B29F6-88E0-1BB0-9169-5EFE412EE36A}"/>
              </a:ext>
            </a:extLst>
          </p:cNvPr>
          <p:cNvCxnSpPr>
            <a:cxnSpLocks/>
            <a:endCxn id="73" idx="0"/>
          </p:cNvCxnSpPr>
          <p:nvPr/>
        </p:nvCxnSpPr>
        <p:spPr>
          <a:xfrm rot="10800000" flipV="1">
            <a:off x="2692591" y="2192588"/>
            <a:ext cx="542227" cy="24975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46EF41-E606-F9CF-CDA9-FADB94805254}"/>
                  </a:ext>
                </a:extLst>
              </p:cNvPr>
              <p:cNvSpPr txBox="1"/>
              <p:nvPr/>
            </p:nvSpPr>
            <p:spPr>
              <a:xfrm>
                <a:off x="1655520" y="2442344"/>
                <a:ext cx="2074140" cy="553998"/>
              </a:xfrm>
              <a:prstGeom prst="rect">
                <a:avLst/>
              </a:prstGeom>
              <a:noFill/>
            </p:spPr>
            <p:txBody>
              <a:bodyPr wrap="square" lIns="137160" tIns="137160" rIns="137160" bIns="137160" rtlCol="0">
                <a:spAutoFit/>
              </a:bodyPr>
              <a:lstStyle/>
              <a:p>
                <a:r>
                  <a:rPr lang="en-US" b="0"/>
                  <a:t>Saved tensor: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5 </m:t>
                        </m:r>
                      </m:sub>
                    </m:sSub>
                  </m:oMath>
                </a14:m>
                <a:endParaRPr lang="en-IN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46EF41-E606-F9CF-CDA9-FADB94805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2442344"/>
                <a:ext cx="2074140" cy="553998"/>
              </a:xfrm>
              <a:prstGeom prst="rect">
                <a:avLst/>
              </a:prstGeom>
              <a:blipFill>
                <a:blip r:embed="rId9"/>
                <a:stretch>
                  <a:fillRect l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C472C80-1D1E-51F2-345E-3095C943D637}"/>
                  </a:ext>
                </a:extLst>
              </p:cNvPr>
              <p:cNvSpPr txBox="1"/>
              <p:nvPr/>
            </p:nvSpPr>
            <p:spPr>
              <a:xfrm>
                <a:off x="4570212" y="4865808"/>
                <a:ext cx="4499127" cy="899670"/>
              </a:xfrm>
              <a:prstGeom prst="rect">
                <a:avLst/>
              </a:prstGeom>
              <a:noFill/>
            </p:spPr>
            <p:txBody>
              <a:bodyPr wrap="square" lIns="137160" tIns="137160" rIns="137160" bIns="13716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5   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Final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migration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size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    </m:t>
                      </m:r>
                    </m:oMath>
                  </m:oMathPara>
                </a14:m>
                <a:endParaRPr lang="en-I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5   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𝑝𝑟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𝑏𝑢𝑠𝑦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 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𝑚𝑖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C472C80-1D1E-51F2-345E-3095C943D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212" y="4865808"/>
                <a:ext cx="4499127" cy="8996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7E8526B6-27CA-F2D1-257D-D8D8D4471A88}"/>
              </a:ext>
            </a:extLst>
          </p:cNvPr>
          <p:cNvCxnSpPr>
            <a:cxnSpLocks/>
            <a:endCxn id="73" idx="0"/>
          </p:cNvCxnSpPr>
          <p:nvPr/>
        </p:nvCxnSpPr>
        <p:spPr>
          <a:xfrm rot="10800000" flipV="1">
            <a:off x="2692590" y="2192586"/>
            <a:ext cx="4180158" cy="24975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20055F-6090-4335-0EC5-8C5D2BD0F340}"/>
                  </a:ext>
                </a:extLst>
              </p:cNvPr>
              <p:cNvSpPr txBox="1"/>
              <p:nvPr/>
            </p:nvSpPr>
            <p:spPr>
              <a:xfrm>
                <a:off x="292634" y="3838532"/>
                <a:ext cx="3842655" cy="2864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5   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𝐼𝑛𝑡𝑖𝑎𝑙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𝑐𝑜𝑚𝑝𝑢𝑡𝑒𝑑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𝑒𝑣𝑖𝑐𝑡𝑖𝑜𝑛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20055F-6090-4335-0EC5-8C5D2BD0F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34" y="3838532"/>
                <a:ext cx="3842655" cy="286489"/>
              </a:xfrm>
              <a:prstGeom prst="rect">
                <a:avLst/>
              </a:prstGeom>
              <a:blipFill>
                <a:blip r:embed="rId11"/>
                <a:stretch>
                  <a:fillRect l="-635" r="-1270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2EDAD63-9AF0-A147-4734-3C6366280941}"/>
              </a:ext>
            </a:extLst>
          </p:cNvPr>
          <p:cNvSpPr/>
          <p:nvPr/>
        </p:nvSpPr>
        <p:spPr>
          <a:xfrm>
            <a:off x="360888" y="3224197"/>
            <a:ext cx="5041453" cy="2806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77206D-3E85-F3CB-D5AF-58E3D76C234E}"/>
              </a:ext>
            </a:extLst>
          </p:cNvPr>
          <p:cNvSpPr/>
          <p:nvPr/>
        </p:nvSpPr>
        <p:spPr>
          <a:xfrm>
            <a:off x="159559" y="3486165"/>
            <a:ext cx="4100987" cy="24747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8028AA-5457-919C-8B27-F5A4E7862528}"/>
              </a:ext>
            </a:extLst>
          </p:cNvPr>
          <p:cNvSpPr txBox="1"/>
          <p:nvPr/>
        </p:nvSpPr>
        <p:spPr>
          <a:xfrm>
            <a:off x="515492" y="3284788"/>
            <a:ext cx="2280055" cy="422405"/>
          </a:xfrm>
          <a:prstGeom prst="rect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en-US">
                <a:solidFill>
                  <a:schemeClr val="bg2"/>
                </a:solidFill>
              </a:rPr>
              <a:t>Eviction Equations</a:t>
            </a:r>
            <a:endParaRPr lang="en-IN">
              <a:solidFill>
                <a:schemeClr val="bg2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0248A48-2205-64BD-8004-F63E6C7C441C}"/>
              </a:ext>
            </a:extLst>
          </p:cNvPr>
          <p:cNvSpPr/>
          <p:nvPr/>
        </p:nvSpPr>
        <p:spPr>
          <a:xfrm>
            <a:off x="4505356" y="4093856"/>
            <a:ext cx="4632807" cy="17956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97F84-4E5A-1E89-3CE2-9A19D5B6327F}"/>
              </a:ext>
            </a:extLst>
          </p:cNvPr>
          <p:cNvSpPr/>
          <p:nvPr/>
        </p:nvSpPr>
        <p:spPr>
          <a:xfrm>
            <a:off x="4997881" y="3826243"/>
            <a:ext cx="2526889" cy="39466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Prefetch Equations</a:t>
            </a:r>
            <a:endParaRPr lang="en-IN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BD1DD80-31B7-3804-6760-260546B4FC04}"/>
              </a:ext>
            </a:extLst>
          </p:cNvPr>
          <p:cNvSpPr/>
          <p:nvPr/>
        </p:nvSpPr>
        <p:spPr>
          <a:xfrm>
            <a:off x="870856" y="5852495"/>
            <a:ext cx="2069183" cy="486978"/>
          </a:xfrm>
          <a:prstGeom prst="wedgeRoundRectCallout">
            <a:avLst>
              <a:gd name="adj1" fmla="val 13649"/>
              <a:gd name="adj2" fmla="val -11545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80000" rIns="137160" bIns="137160" rtlCol="0" anchor="ctr"/>
          <a:lstStyle/>
          <a:p>
            <a:pPr algn="ctr"/>
            <a:r>
              <a:rPr lang="en-US" sz="1400" dirty="0"/>
              <a:t>Start time of layer 5 in backward pass</a:t>
            </a:r>
            <a:endParaRPr lang="en-IN" sz="1400" dirty="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7250D66-4851-C000-5C81-099A5672C100}"/>
              </a:ext>
            </a:extLst>
          </p:cNvPr>
          <p:cNvSpPr/>
          <p:nvPr/>
        </p:nvSpPr>
        <p:spPr>
          <a:xfrm>
            <a:off x="7895512" y="4093856"/>
            <a:ext cx="1399953" cy="807744"/>
          </a:xfrm>
          <a:prstGeom prst="wedgeRoundRectCallout">
            <a:avLst>
              <a:gd name="adj1" fmla="val -70699"/>
              <a:gd name="adj2" fmla="val 1141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80000" rIns="137160" bIns="137160" rtlCol="0" anchor="ctr"/>
          <a:lstStyle/>
          <a:p>
            <a:pPr algn="ctr"/>
            <a:r>
              <a:rPr lang="en-US" sz="1400" dirty="0"/>
              <a:t>When prefetcher becomes free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0492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7" grpId="0"/>
      <p:bldP spid="23" grpId="0"/>
      <p:bldP spid="28" grpId="0"/>
      <p:bldP spid="33" grpId="0"/>
      <p:bldP spid="41" grpId="0"/>
      <p:bldP spid="47" grpId="0"/>
      <p:bldP spid="48" grpId="0" animBg="1"/>
      <p:bldP spid="55" grpId="0" animBg="1"/>
      <p:bldP spid="56" grpId="0" animBg="1"/>
      <p:bldP spid="57" grpId="0" animBg="1"/>
      <p:bldP spid="58" grpId="0" animBg="1"/>
      <p:bldP spid="59" grpId="0"/>
      <p:bldP spid="65" grpId="0" animBg="1"/>
      <p:bldP spid="70" grpId="0" animBg="1"/>
      <p:bldP spid="73" grpId="0"/>
      <p:bldP spid="75" grpId="0"/>
      <p:bldP spid="3" grpId="0"/>
      <p:bldP spid="13" grpId="0" animBg="1"/>
      <p:bldP spid="15" grpId="0" animBg="1"/>
      <p:bldP spid="18" grpId="0" animBg="1"/>
      <p:bldP spid="19" grpId="0" animBg="1"/>
      <p:bldP spid="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7D35B-0D53-3CB4-0B78-0B48936DF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D01F-3FE1-81A6-7A1C-F0E5F2DF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and Results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52140-4EF2-8383-7522-F168FCA44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41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0CD9C6-C676-CF3F-468F-464C8BB21977}"/>
              </a:ext>
            </a:extLst>
          </p:cNvPr>
          <p:cNvSpPr txBox="1">
            <a:spLocks/>
          </p:cNvSpPr>
          <p:nvPr/>
        </p:nvSpPr>
        <p:spPr>
          <a:xfrm>
            <a:off x="0" y="18871"/>
            <a:ext cx="10972800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err="1"/>
              <a:t>TierTrain</a:t>
            </a:r>
            <a:r>
              <a:rPr lang="en-US" sz="3600"/>
              <a:t>: CXL 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F010C-5DDB-A296-DC2A-67518C3016D3}"/>
              </a:ext>
            </a:extLst>
          </p:cNvPr>
          <p:cNvSpPr txBox="1"/>
          <p:nvPr/>
        </p:nvSpPr>
        <p:spPr>
          <a:xfrm>
            <a:off x="1877786" y="4376476"/>
            <a:ext cx="8436428" cy="1631216"/>
          </a:xfrm>
          <a:prstGeom prst="rect">
            <a:avLst/>
          </a:prstGeom>
          <a:solidFill>
            <a:srgbClr val="EEC3F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/>
            </a:lvl1pPr>
          </a:lstStyle>
          <a:p>
            <a:r>
              <a:rPr lang="en-US" sz="2000" b="1" i="0" u="sng"/>
              <a:t>Highlights</a:t>
            </a:r>
            <a:r>
              <a:rPr lang="en-US" sz="2000" i="0"/>
              <a:t> </a:t>
            </a:r>
          </a:p>
          <a:p>
            <a:r>
              <a:rPr lang="en-US" sz="2000" i="0"/>
              <a:t>Average DRAM reduction of 48–59% </a:t>
            </a:r>
          </a:p>
          <a:p>
            <a:r>
              <a:rPr lang="en-US" sz="2000" i="0"/>
              <a:t>Peak DRAM reduction of 45–51%</a:t>
            </a:r>
          </a:p>
          <a:p>
            <a:r>
              <a:rPr lang="en-US" sz="2000" i="0"/>
              <a:t>Perf impact of 1-5%</a:t>
            </a:r>
          </a:p>
          <a:p>
            <a:r>
              <a:rPr lang="en-US" sz="2000" i="0"/>
              <a:t>Baseline: Pure DRAM execution </a:t>
            </a: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3B9BD2-4A09-472A-E48F-4B34772C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953" y="1370975"/>
            <a:ext cx="5824288" cy="501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3A194-9AF4-46F0-B2AD-4B20185A6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72" y="2024901"/>
            <a:ext cx="3030010" cy="2008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E61176-E833-2F9B-341E-C6499C6E7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470" y="2113557"/>
            <a:ext cx="2711189" cy="1919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EC0CD5-5C48-28C3-EA5D-607BF5F7D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898" y="2216295"/>
            <a:ext cx="2866462" cy="1817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DF36BE-984F-1DA5-4961-E5DDE2ECFA15}"/>
              </a:ext>
            </a:extLst>
          </p:cNvPr>
          <p:cNvSpPr txBox="1"/>
          <p:nvPr/>
        </p:nvSpPr>
        <p:spPr>
          <a:xfrm>
            <a:off x="7893058" y="71675"/>
            <a:ext cx="289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cs typeface="IntelOne Display AR Bold" panose="020B0803020203020204" pitchFamily="34" charset="-78"/>
              </a:rPr>
              <a:t>System Settings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9B1A125-AB9A-8F1A-FC30-3380FE000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63518"/>
              </p:ext>
            </p:extLst>
          </p:nvPr>
        </p:nvGraphicFramePr>
        <p:xfrm>
          <a:off x="6428232" y="417597"/>
          <a:ext cx="5035936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736">
                  <a:extLst>
                    <a:ext uri="{9D8B030D-6E8A-4147-A177-3AD203B41FA5}">
                      <a16:colId xmlns:a16="http://schemas.microsoft.com/office/drawing/2014/main" val="65093875"/>
                    </a:ext>
                  </a:extLst>
                </a:gridCol>
                <a:gridCol w="1433200">
                  <a:extLst>
                    <a:ext uri="{9D8B030D-6E8A-4147-A177-3AD203B41FA5}">
                      <a16:colId xmlns:a16="http://schemas.microsoft.com/office/drawing/2014/main" val="3549320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400" b="0">
                          <a:solidFill>
                            <a:srgbClr val="000000"/>
                          </a:solidFill>
                          <a:effectLst/>
                        </a:rPr>
                        <a:t>Model: Intel(R) Xeon(R) CPU Max 9480</a:t>
                      </a:r>
                      <a:endParaRPr lang="pt-BR" sz="1400" b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/>
                        <a:t>DRAM: 2 TB</a:t>
                      </a:r>
                      <a:endParaRPr lang="en-US" sz="1400" b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49436"/>
                  </a:ext>
                </a:extLst>
              </a:tr>
              <a:tr h="286173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CPUs: 2 Socket, 56 Cores, 2 HT</a:t>
                      </a:r>
                      <a:endParaRPr lang="en-US" sz="1400" b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/>
                        <a:t>CXL: 256 GB</a:t>
                      </a:r>
                      <a:endParaRPr lang="en-US" sz="1400" b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8040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DFDF9FC-D96A-2529-E752-95ED55F83BB6}"/>
              </a:ext>
            </a:extLst>
          </p:cNvPr>
          <p:cNvSpPr txBox="1"/>
          <p:nvPr/>
        </p:nvSpPr>
        <p:spPr>
          <a:xfrm>
            <a:off x="1309037" y="3956191"/>
            <a:ext cx="175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Avg DRAM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20C60-545F-A4BC-8DF5-9CA1E45DB5AC}"/>
              </a:ext>
            </a:extLst>
          </p:cNvPr>
          <p:cNvSpPr txBox="1"/>
          <p:nvPr/>
        </p:nvSpPr>
        <p:spPr>
          <a:xfrm>
            <a:off x="5070910" y="3964212"/>
            <a:ext cx="175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Peak DRAM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3D382-2FBE-7A6C-955F-7058F4854360}"/>
              </a:ext>
            </a:extLst>
          </p:cNvPr>
          <p:cNvSpPr txBox="1"/>
          <p:nvPr/>
        </p:nvSpPr>
        <p:spPr>
          <a:xfrm>
            <a:off x="8853637" y="3916085"/>
            <a:ext cx="175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72887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97C9FFC-9417-2ED0-D2F8-21F2FCCE72CD}"/>
              </a:ext>
            </a:extLst>
          </p:cNvPr>
          <p:cNvSpPr txBox="1"/>
          <p:nvPr/>
        </p:nvSpPr>
        <p:spPr>
          <a:xfrm>
            <a:off x="3135913" y="4842042"/>
            <a:ext cx="5690808" cy="1200329"/>
          </a:xfrm>
          <a:prstGeom prst="rect">
            <a:avLst/>
          </a:prstGeom>
          <a:solidFill>
            <a:srgbClr val="EEC3F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/>
            </a:lvl1pPr>
          </a:lstStyle>
          <a:p>
            <a:r>
              <a:rPr lang="en-US" sz="1800" b="1" i="0" u="sng" dirty="0"/>
              <a:t>Highlights</a:t>
            </a:r>
          </a:p>
          <a:p>
            <a:r>
              <a:rPr lang="en-US" sz="1800" i="0" dirty="0"/>
              <a:t>Average DRAM reduction of 59–83% </a:t>
            </a:r>
          </a:p>
          <a:p>
            <a:r>
              <a:rPr lang="en-US" sz="1800" i="0" dirty="0"/>
              <a:t>Peak DRAM reduction of 25–74% </a:t>
            </a:r>
            <a:endParaRPr lang="en-US" sz="1800" dirty="0"/>
          </a:p>
          <a:p>
            <a:r>
              <a:rPr lang="en-US" sz="1800" i="0" dirty="0"/>
              <a:t>Baseline: Pure DRAM execution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38F95-4A05-853F-521D-A982CC114479}"/>
              </a:ext>
            </a:extLst>
          </p:cNvPr>
          <p:cNvSpPr txBox="1"/>
          <p:nvPr/>
        </p:nvSpPr>
        <p:spPr>
          <a:xfrm>
            <a:off x="1413340" y="4442225"/>
            <a:ext cx="355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Reduction in Avg. DRAM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F27A6-C905-3A8A-C1CD-990C7E26D49A}"/>
              </a:ext>
            </a:extLst>
          </p:cNvPr>
          <p:cNvSpPr txBox="1"/>
          <p:nvPr/>
        </p:nvSpPr>
        <p:spPr>
          <a:xfrm>
            <a:off x="8539876" y="94191"/>
            <a:ext cx="289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cs typeface="IntelOne Display AR Bold" panose="020B0803020203020204" pitchFamily="34" charset="-78"/>
              </a:rPr>
              <a:t>System Settings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9A74A-0E32-9D42-FF5A-7EDA2C8C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24" y="1988902"/>
            <a:ext cx="5259132" cy="2286579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3C1B6D2-488F-CD1E-5859-0E9B138A9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71571"/>
              </p:ext>
            </p:extLst>
          </p:nvPr>
        </p:nvGraphicFramePr>
        <p:xfrm>
          <a:off x="6886395" y="503831"/>
          <a:ext cx="484698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5264">
                  <a:extLst>
                    <a:ext uri="{9D8B030D-6E8A-4147-A177-3AD203B41FA5}">
                      <a16:colId xmlns:a16="http://schemas.microsoft.com/office/drawing/2014/main" val="65093875"/>
                    </a:ext>
                  </a:extLst>
                </a:gridCol>
                <a:gridCol w="1591723">
                  <a:extLst>
                    <a:ext uri="{9D8B030D-6E8A-4147-A177-3AD203B41FA5}">
                      <a16:colId xmlns:a16="http://schemas.microsoft.com/office/drawing/2014/main" val="3549320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400" b="0">
                          <a:solidFill>
                            <a:srgbClr val="000000"/>
                          </a:solidFill>
                          <a:effectLst/>
                        </a:rPr>
                        <a:t>Model: Intel(R) Xeon(R) Gold 6238M</a:t>
                      </a:r>
                      <a:endParaRPr lang="pt-BR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DRAM: 768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49436"/>
                  </a:ext>
                </a:extLst>
              </a:tr>
              <a:tr h="286173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CPUs: 4 Socket, 22 Cores, 2 HT</a:t>
                      </a:r>
                      <a:endParaRPr lang="en-US" sz="1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Optane: 4.5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80404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D945C1E-B58C-5EB0-3001-B9C5D82EF6C7}"/>
              </a:ext>
            </a:extLst>
          </p:cNvPr>
          <p:cNvSpPr txBox="1"/>
          <p:nvPr/>
        </p:nvSpPr>
        <p:spPr>
          <a:xfrm>
            <a:off x="8050484" y="4389259"/>
            <a:ext cx="289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Performance benefit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C6FFA27-E2B2-4DC1-C5C2-AB91F8115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15" y="1391309"/>
            <a:ext cx="7524593" cy="3989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B2400C-18B4-3E8A-A9A3-E3E7D3F8AFC5}"/>
              </a:ext>
            </a:extLst>
          </p:cNvPr>
          <p:cNvSpPr txBox="1">
            <a:spLocks/>
          </p:cNvSpPr>
          <p:nvPr/>
        </p:nvSpPr>
        <p:spPr>
          <a:xfrm>
            <a:off x="96204" y="176245"/>
            <a:ext cx="6648544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TierTrain vs SOTA – TCO Benefits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8984E-C23E-0661-7915-8669055BF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143" y="1802125"/>
            <a:ext cx="5620907" cy="25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7C8801C-F51C-6616-75BB-FD1CF003C164}"/>
              </a:ext>
            </a:extLst>
          </p:cNvPr>
          <p:cNvSpPr txBox="1"/>
          <p:nvPr/>
        </p:nvSpPr>
        <p:spPr>
          <a:xfrm>
            <a:off x="873313" y="5287802"/>
            <a:ext cx="9858197" cy="707886"/>
          </a:xfrm>
          <a:prstGeom prst="rect">
            <a:avLst/>
          </a:prstGeom>
          <a:solidFill>
            <a:srgbClr val="EEC3F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/>
            </a:lvl1pPr>
          </a:lstStyle>
          <a:p>
            <a:r>
              <a:rPr lang="en-US" sz="2000" i="0"/>
              <a:t>TierTrain outperforms Memtierd, </a:t>
            </a:r>
            <a:r>
              <a:rPr lang="en-US" sz="2000" i="0" err="1"/>
              <a:t>HeMem</a:t>
            </a:r>
            <a:r>
              <a:rPr lang="en-US" sz="2000" i="0"/>
              <a:t>, and </a:t>
            </a:r>
            <a:r>
              <a:rPr lang="en-US" sz="2000" i="0" err="1"/>
              <a:t>AutoNUMA</a:t>
            </a:r>
            <a:r>
              <a:rPr lang="en-US" sz="2000" i="0"/>
              <a:t> by 35%, 37%, and 84%, respectively in terms of epoch execution time</a:t>
            </a:r>
            <a:r>
              <a:rPr lang="en-US" sz="200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E23537-F798-6880-12A3-4A054DCDE36A}"/>
              </a:ext>
            </a:extLst>
          </p:cNvPr>
          <p:cNvSpPr txBox="1"/>
          <p:nvPr/>
        </p:nvSpPr>
        <p:spPr>
          <a:xfrm>
            <a:off x="7502615" y="3188284"/>
            <a:ext cx="382751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/>
            </a:lvl1pPr>
          </a:lstStyle>
          <a:p>
            <a:r>
              <a:rPr lang="en-US"/>
              <a:t>ResNet-152 on CIFAR10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3E2187-4A94-C4BC-1F3A-B5D065E61EDB}"/>
              </a:ext>
            </a:extLst>
          </p:cNvPr>
          <p:cNvSpPr txBox="1"/>
          <p:nvPr/>
        </p:nvSpPr>
        <p:spPr>
          <a:xfrm>
            <a:off x="7500456" y="3617052"/>
            <a:ext cx="3827511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/>
            </a:lvl1pPr>
          </a:lstStyle>
          <a:p>
            <a:r>
              <a:rPr lang="en-US"/>
              <a:t>Footprint: 150 GB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A48278-B53C-83AC-3D08-893D1E45A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963" y="1038757"/>
            <a:ext cx="4033300" cy="3917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94A569-B87F-CB7F-8B39-756F10695FE0}"/>
              </a:ext>
            </a:extLst>
          </p:cNvPr>
          <p:cNvSpPr txBox="1"/>
          <p:nvPr/>
        </p:nvSpPr>
        <p:spPr>
          <a:xfrm>
            <a:off x="7448235" y="1199822"/>
            <a:ext cx="289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cs typeface="IntelOne Display AR Bold" panose="020B0803020203020204" pitchFamily="34" charset="-78"/>
              </a:rPr>
              <a:t> System Settings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81B28D-D5C9-1AB8-7D69-C808D88989DB}"/>
              </a:ext>
            </a:extLst>
          </p:cNvPr>
          <p:cNvGraphicFramePr>
            <a:graphicFrameLocks noGrp="1"/>
          </p:cNvGraphicFramePr>
          <p:nvPr/>
        </p:nvGraphicFramePr>
        <p:xfrm>
          <a:off x="7730416" y="1592577"/>
          <a:ext cx="3329092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9092">
                  <a:extLst>
                    <a:ext uri="{9D8B030D-6E8A-4147-A177-3AD203B41FA5}">
                      <a16:colId xmlns:a16="http://schemas.microsoft.com/office/drawing/2014/main" val="650938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400" b="0">
                          <a:solidFill>
                            <a:srgbClr val="000000"/>
                          </a:solidFill>
                          <a:effectLst/>
                        </a:rPr>
                        <a:t>Model: Intel(R) Xeon(R) Gold 6238M</a:t>
                      </a:r>
                      <a:endParaRPr lang="pt-BR" sz="14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49436"/>
                  </a:ext>
                </a:extLst>
              </a:tr>
              <a:tr h="286173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CPUs: 4 Socket, 22 Cores, 2 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804047"/>
                  </a:ext>
                </a:extLst>
              </a:tr>
              <a:tr h="286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DRAM: 60 GB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341991"/>
                  </a:ext>
                </a:extLst>
              </a:tr>
              <a:tr h="286173">
                <a:tc>
                  <a:txBody>
                    <a:bodyPr/>
                    <a:lstStyle/>
                    <a:p>
                      <a:r>
                        <a:rPr lang="en-US" sz="1400"/>
                        <a:t>Optane: 1.1 TB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105156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7598C4-DB35-055F-B68E-71B3BBA61792}"/>
              </a:ext>
            </a:extLst>
          </p:cNvPr>
          <p:cNvSpPr txBox="1"/>
          <p:nvPr/>
        </p:nvSpPr>
        <p:spPr>
          <a:xfrm>
            <a:off x="9394962" y="1199822"/>
            <a:ext cx="1905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cs typeface="IntelOne Display AR Bold" panose="020B0803020203020204" pitchFamily="34" charset="-78"/>
              </a:rPr>
              <a:t>(single socket)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011960-2B1F-A8F2-3482-6881C8D74B3B}"/>
              </a:ext>
            </a:extLst>
          </p:cNvPr>
          <p:cNvSpPr txBox="1">
            <a:spLocks/>
          </p:cNvSpPr>
          <p:nvPr/>
        </p:nvSpPr>
        <p:spPr>
          <a:xfrm>
            <a:off x="0" y="18871"/>
            <a:ext cx="10972800" cy="925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err="1"/>
              <a:t>TierTrain</a:t>
            </a:r>
            <a:r>
              <a:rPr lang="en-US" sz="3600"/>
              <a:t>: DRAM-Constrained Scenario</a:t>
            </a:r>
          </a:p>
        </p:txBody>
      </p:sp>
    </p:spTree>
    <p:extLst>
      <p:ext uri="{BB962C8B-B14F-4D97-AF65-F5344CB8AC3E}">
        <p14:creationId xmlns:p14="http://schemas.microsoft.com/office/powerpoint/2010/main" val="6385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CE9BC-8351-5CC3-BAAA-EEC8E152C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E00A-4A30-3A98-770C-D2905D47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47472"/>
            <a:ext cx="10911840" cy="640080"/>
          </a:xfrm>
        </p:spPr>
        <p:txBody>
          <a:bodyPr anchor="b">
            <a:normAutofit/>
          </a:bodyPr>
          <a:lstStyle/>
          <a:p>
            <a:r>
              <a:rPr lang="en-US" sz="4400"/>
              <a:t>Future Directions</a:t>
            </a:r>
            <a:endParaRPr lang="en-IN" sz="44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CD0093-0EC7-4566-6B1D-367E4E8F8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224657"/>
              </p:ext>
            </p:extLst>
          </p:nvPr>
        </p:nvGraphicFramePr>
        <p:xfrm>
          <a:off x="640080" y="1533844"/>
          <a:ext cx="10195068" cy="304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9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75AA-BF33-0BA7-87B9-6CB61619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0262"/>
            <a:ext cx="2286000" cy="2285999"/>
          </a:xfrm>
        </p:spPr>
        <p:txBody>
          <a:bodyPr anchor="ctr">
            <a:normAutofit/>
          </a:bodyPr>
          <a:lstStyle/>
          <a:p>
            <a:r>
              <a:rPr lang="en-US"/>
              <a:t>Outline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D650-7134-F752-DAF0-D102A309D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799" y="674195"/>
            <a:ext cx="7716982" cy="5326729"/>
          </a:xfrm>
        </p:spPr>
        <p:txBody>
          <a:bodyPr anchor="ctr">
            <a:normAutofit/>
          </a:bodyPr>
          <a:lstStyle/>
          <a:p>
            <a:r>
              <a:rPr lang="en-US"/>
              <a:t>Motivation</a:t>
            </a:r>
          </a:p>
          <a:p>
            <a:r>
              <a:rPr lang="en-US"/>
              <a:t>Background</a:t>
            </a:r>
          </a:p>
          <a:p>
            <a:r>
              <a:rPr lang="en-US"/>
              <a:t>Observation</a:t>
            </a:r>
          </a:p>
          <a:p>
            <a:r>
              <a:rPr lang="en-US"/>
              <a:t>Proposal: TierTrain</a:t>
            </a:r>
          </a:p>
          <a:p>
            <a:r>
              <a:rPr lang="en-US"/>
              <a:t>Results</a:t>
            </a:r>
          </a:p>
          <a:p>
            <a:r>
              <a:rPr lang="en-US"/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7878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04DB-8652-2698-7CFD-AE23013C3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D55A-8362-07BD-1CC2-DF430CFA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794" y="355294"/>
            <a:ext cx="6329516" cy="3459622"/>
          </a:xfrm>
        </p:spPr>
        <p:txBody>
          <a:bodyPr/>
          <a:lstStyle/>
          <a:p>
            <a:r>
              <a:rPr lang="en-US" sz="4400"/>
              <a:t>Thank you</a:t>
            </a:r>
            <a:endParaRPr lang="en-IN" sz="4400"/>
          </a:p>
        </p:txBody>
      </p:sp>
    </p:spTree>
    <p:extLst>
      <p:ext uri="{BB962C8B-B14F-4D97-AF65-F5344CB8AC3E}">
        <p14:creationId xmlns:p14="http://schemas.microsoft.com/office/powerpoint/2010/main" val="18569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B440-C28C-BDBB-8B87-D50EA2A3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AAD3C-DE51-3B5F-AB73-CF6952CBB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Memory cost, Model Size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85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443E-6346-5ADC-8AE6-364DFDF82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" y="31422"/>
            <a:ext cx="10972800" cy="1199822"/>
          </a:xfrm>
        </p:spPr>
        <p:txBody>
          <a:bodyPr/>
          <a:lstStyle/>
          <a:p>
            <a:r>
              <a:rPr lang="en-US" sz="4400"/>
              <a:t>Motivation</a:t>
            </a:r>
            <a:br>
              <a:rPr lang="en-US"/>
            </a:br>
            <a:r>
              <a:rPr lang="en-US"/>
              <a:t>Tiered Memory Systems – Why DRAM isn’t enough</a:t>
            </a:r>
            <a:endParaRPr lang="en-US" sz="28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B119E7-02C4-94D0-A721-44EEF0C05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05" y="5455331"/>
            <a:ext cx="3869983" cy="11204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u="sng">
                <a:latin typeface="+mn-lt"/>
              </a:rPr>
              <a:t>Source:</a:t>
            </a:r>
            <a:r>
              <a:rPr lang="en-US" sz="1200">
                <a:latin typeface="+mn-lt"/>
              </a:rPr>
              <a:t> 2021 Decadal Plan for Semiconductors by Semiconductor Research Corporation (SRC)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200">
                <a:latin typeface="+mn-lt"/>
              </a:rPr>
              <a:t>https://www.src.org/about/decadal-plan/decadal-plan-full-report.pdf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8AAEC6-FBC2-28E8-D5EE-20C4D7EC0645}"/>
              </a:ext>
            </a:extLst>
          </p:cNvPr>
          <p:cNvCxnSpPr>
            <a:cxnSpLocks/>
          </p:cNvCxnSpPr>
          <p:nvPr/>
        </p:nvCxnSpPr>
        <p:spPr>
          <a:xfrm>
            <a:off x="4083727" y="1157624"/>
            <a:ext cx="0" cy="5160626"/>
          </a:xfrm>
          <a:prstGeom prst="line">
            <a:avLst/>
          </a:prstGeom>
          <a:ln w="38100">
            <a:solidFill>
              <a:srgbClr val="52525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EF97C9A-B032-5F5B-B21A-8475FCFC14EC}"/>
              </a:ext>
            </a:extLst>
          </p:cNvPr>
          <p:cNvGrpSpPr/>
          <p:nvPr/>
        </p:nvGrpSpPr>
        <p:grpSpPr>
          <a:xfrm>
            <a:off x="213744" y="1379651"/>
            <a:ext cx="3497121" cy="3917452"/>
            <a:chOff x="213744" y="1379651"/>
            <a:chExt cx="3497121" cy="39174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0536678-81E5-AFED-17C6-414A21199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043" y="2041351"/>
              <a:ext cx="2726184" cy="24631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BCBA3E-EDD6-D32D-CECD-1DF08B1230CF}"/>
                </a:ext>
              </a:extLst>
            </p:cNvPr>
            <p:cNvSpPr txBox="1"/>
            <p:nvPr/>
          </p:nvSpPr>
          <p:spPr>
            <a:xfrm>
              <a:off x="999458" y="1379651"/>
              <a:ext cx="17876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Economics</a:t>
              </a:r>
              <a:endParaRPr lang="en-US" b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B37C14-E0FE-611B-D166-A22AA7C75FAE}"/>
                </a:ext>
              </a:extLst>
            </p:cNvPr>
            <p:cNvSpPr txBox="1"/>
            <p:nvPr/>
          </p:nvSpPr>
          <p:spPr>
            <a:xfrm>
              <a:off x="213744" y="4650772"/>
              <a:ext cx="3497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DRAM accounts for ~50% </a:t>
              </a:r>
            </a:p>
            <a:p>
              <a:pPr algn="ctr"/>
              <a:r>
                <a:rPr lang="en-US"/>
                <a:t>of server cost</a:t>
              </a:r>
            </a:p>
          </p:txBody>
        </p:sp>
      </p:grp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05FFB885-8746-72D1-E5D8-87C8DD86E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31244"/>
            <a:ext cx="5409609" cy="2851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6B6F64-0979-7660-BC13-A0CE1FB4221A}"/>
              </a:ext>
            </a:extLst>
          </p:cNvPr>
          <p:cNvSpPr txBox="1"/>
          <p:nvPr/>
        </p:nvSpPr>
        <p:spPr>
          <a:xfrm>
            <a:off x="4278077" y="1957908"/>
            <a:ext cx="1733662" cy="1385379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spAutoFit/>
          </a:bodyPr>
          <a:lstStyle/>
          <a:p>
            <a:pPr algn="ctr"/>
            <a:r>
              <a:rPr lang="en-US" sz="1600" b="0" i="1" u="none" strike="noStrike" baseline="0">
                <a:latin typeface="LinLibertineT"/>
              </a:rPr>
              <a:t>“The cost of DRAM is 50%-90% the cost of the server” – </a:t>
            </a:r>
            <a:r>
              <a:rPr lang="en-US" sz="1600" b="0" i="1" u="none" strike="noStrike" baseline="0" err="1">
                <a:latin typeface="LinLibertineT"/>
              </a:rPr>
              <a:t>Vmware</a:t>
            </a:r>
            <a:endParaRPr lang="en-IN" sz="1600" i="1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0A4CD04-4457-9C3E-5B07-4930F7BEC24E}"/>
              </a:ext>
            </a:extLst>
          </p:cNvPr>
          <p:cNvSpPr txBox="1">
            <a:spLocks/>
          </p:cNvSpPr>
          <p:nvPr/>
        </p:nvSpPr>
        <p:spPr>
          <a:xfrm>
            <a:off x="5380327" y="4905039"/>
            <a:ext cx="5125329" cy="1120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IntelOne Display Regular" panose="020B0503020203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IntelOne Text" panose="020B0503020203020204" pitchFamily="34" charset="0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0563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IntelOne Display Regular" panose="020B0503020203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IntelOne Text" panose="020B0503020203020204" pitchFamily="34" charset="0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IntelOne Display Regular" panose="020B0503020203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u="sng"/>
              <a:t>Source:</a:t>
            </a:r>
            <a:r>
              <a:rPr lang="en-US" sz="1200"/>
              <a:t> Memory Tiering: Power Your Server Infrastructure with Memory Innovations</a:t>
            </a:r>
          </a:p>
          <a:p>
            <a:pPr marL="0" indent="0" algn="ctr">
              <a:buNone/>
            </a:pPr>
            <a:r>
              <a:rPr lang="en-US" sz="1200"/>
              <a:t>https://www.vmware.com/explore/video-library/video/6360757998112</a:t>
            </a:r>
            <a:endParaRPr lang="en-US" sz="12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49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0" grpId="0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06BFF4-2ABB-BA3D-E303-5324DF3B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47472"/>
            <a:ext cx="10911840" cy="640080"/>
          </a:xfrm>
        </p:spPr>
        <p:txBody>
          <a:bodyPr anchor="b">
            <a:normAutofit/>
          </a:bodyPr>
          <a:lstStyle/>
          <a:p>
            <a:r>
              <a:rPr lang="en-US" sz="4400"/>
              <a:t>Motivation</a:t>
            </a:r>
            <a:endParaRPr lang="en-IN" sz="44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C02DB2-B406-B7B9-F18B-C7ACD164536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5411730"/>
              </p:ext>
            </p:extLst>
          </p:nvPr>
        </p:nvGraphicFramePr>
        <p:xfrm>
          <a:off x="640080" y="1350962"/>
          <a:ext cx="5135880" cy="486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eep Neural Network Approach for Prediction of Heating Energy Consumption  in Old Houses">
            <a:extLst>
              <a:ext uri="{FF2B5EF4-FFF2-40B4-BE49-F238E27FC236}">
                <a16:creationId xmlns:a16="http://schemas.microsoft.com/office/drawing/2014/main" id="{816CEC5E-AB10-4199-DDAE-215328EED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76" y="1815592"/>
            <a:ext cx="5595944" cy="345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0EA862-C922-4F37-993A-59CDF64D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C34A6A-A20F-443B-99FB-A5A332B99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32A61-8AB4-4486-AB94-65B631DA3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4C6C9-3F53-16CA-AD92-261FB239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3DBAE-1A50-6CD4-9E56-D810652F78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Memory Tiering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6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40BDD9D-2A19-C8EF-83DE-AABCE350C949}"/>
              </a:ext>
            </a:extLst>
          </p:cNvPr>
          <p:cNvGrpSpPr/>
          <p:nvPr/>
        </p:nvGrpSpPr>
        <p:grpSpPr>
          <a:xfrm>
            <a:off x="876106" y="1522270"/>
            <a:ext cx="9826016" cy="3331756"/>
            <a:chOff x="803226" y="2014850"/>
            <a:chExt cx="11305495" cy="371612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B73E56C-319C-903A-48AC-30A7AFA36B35}"/>
                </a:ext>
              </a:extLst>
            </p:cNvPr>
            <p:cNvSpPr/>
            <p:nvPr/>
          </p:nvSpPr>
          <p:spPr>
            <a:xfrm>
              <a:off x="3288454" y="3611431"/>
              <a:ext cx="2303929" cy="423668"/>
            </a:xfrm>
            <a:prstGeom prst="roundRect">
              <a:avLst/>
            </a:prstGeom>
            <a:solidFill>
              <a:srgbClr val="F59FA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019F33B-109C-075D-C8C9-ABCB7072CB5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226" y="2612373"/>
              <a:ext cx="987750" cy="6082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A1B9C9-99E7-EF4C-8B84-71D2FCB2E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1" y="2871394"/>
              <a:ext cx="7826188" cy="73869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B015B2-0BEE-EDEC-CD08-0377DA731BA5}"/>
                </a:ext>
              </a:extLst>
            </p:cNvPr>
            <p:cNvSpPr txBox="1"/>
            <p:nvPr/>
          </p:nvSpPr>
          <p:spPr>
            <a:xfrm>
              <a:off x="1918447" y="2967318"/>
              <a:ext cx="1013011" cy="5149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SRAM Caches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8F9AA9-A12E-D00A-B76A-EF0B46BF6C31}"/>
                </a:ext>
              </a:extLst>
            </p:cNvPr>
            <p:cNvSpPr txBox="1"/>
            <p:nvPr/>
          </p:nvSpPr>
          <p:spPr>
            <a:xfrm>
              <a:off x="11009129" y="3092242"/>
              <a:ext cx="1099592" cy="3089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Storage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A4A09-070D-987A-9A84-D113FB7A119C}"/>
                </a:ext>
              </a:extLst>
            </p:cNvPr>
            <p:cNvSpPr txBox="1"/>
            <p:nvPr/>
          </p:nvSpPr>
          <p:spPr>
            <a:xfrm>
              <a:off x="3899647" y="2590799"/>
              <a:ext cx="5952563" cy="37829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Memory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E00ECB-F330-EA3E-D189-6BF5D6EBB083}"/>
                </a:ext>
              </a:extLst>
            </p:cNvPr>
            <p:cNvSpPr txBox="1"/>
            <p:nvPr/>
          </p:nvSpPr>
          <p:spPr>
            <a:xfrm>
              <a:off x="3253173" y="3679383"/>
              <a:ext cx="2384139" cy="30895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HOT MEMORY TIERS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D556809-82B9-1619-90D3-B3B40FCFB24F}"/>
                </a:ext>
              </a:extLst>
            </p:cNvPr>
            <p:cNvSpPr/>
            <p:nvPr/>
          </p:nvSpPr>
          <p:spPr>
            <a:xfrm>
              <a:off x="7860797" y="3631234"/>
              <a:ext cx="2456328" cy="43631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62D458-CCA9-1F5B-A59C-91C25542F999}"/>
                </a:ext>
              </a:extLst>
            </p:cNvPr>
            <p:cNvSpPr txBox="1"/>
            <p:nvPr/>
          </p:nvSpPr>
          <p:spPr>
            <a:xfrm>
              <a:off x="7808256" y="3706341"/>
              <a:ext cx="2519083" cy="30895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COLD MEMORY TIERS</a:t>
              </a:r>
            </a:p>
          </p:txBody>
        </p:sp>
        <p:pic>
          <p:nvPicPr>
            <p:cNvPr id="14" name="Picture 13" descr="A diagram of a computer server&#10;&#10;Description automatically generated">
              <a:extLst>
                <a:ext uri="{FF2B5EF4-FFF2-40B4-BE49-F238E27FC236}">
                  <a16:creationId xmlns:a16="http://schemas.microsoft.com/office/drawing/2014/main" id="{2102E312-F69A-875D-7843-17D2A8748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1651" y="4305952"/>
              <a:ext cx="813519" cy="845526"/>
            </a:xfrm>
            <a:prstGeom prst="rect">
              <a:avLst/>
            </a:prstGeom>
          </p:spPr>
        </p:pic>
        <p:pic>
          <p:nvPicPr>
            <p:cNvPr id="15" name="Picture 14" descr="A green circuit board with many black squares&#10;&#10;Description automatically generated">
              <a:extLst>
                <a:ext uri="{FF2B5EF4-FFF2-40B4-BE49-F238E27FC236}">
                  <a16:creationId xmlns:a16="http://schemas.microsoft.com/office/drawing/2014/main" id="{EF86C3BF-B1A7-B37E-8D27-F86FCC847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2097" y="4441334"/>
              <a:ext cx="1204859" cy="6633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757BEB-9DAD-701A-6785-162C2EC9890A}"/>
                </a:ext>
              </a:extLst>
            </p:cNvPr>
            <p:cNvSpPr txBox="1"/>
            <p:nvPr/>
          </p:nvSpPr>
          <p:spPr>
            <a:xfrm>
              <a:off x="3370187" y="5236941"/>
              <a:ext cx="735106" cy="30895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/>
                <a:t>HBM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E0C28C-6DA9-F92E-BA6D-E32B31EA1DF4}"/>
                </a:ext>
              </a:extLst>
            </p:cNvPr>
            <p:cNvSpPr txBox="1"/>
            <p:nvPr/>
          </p:nvSpPr>
          <p:spPr>
            <a:xfrm>
              <a:off x="4273451" y="5236946"/>
              <a:ext cx="1700344" cy="30895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err="1"/>
                <a:t>DDRx</a:t>
              </a:r>
              <a:r>
                <a:rPr lang="en-US" sz="1200"/>
                <a:t> /DRAM</a:t>
              </a:r>
            </a:p>
          </p:txBody>
        </p:sp>
        <p:pic>
          <p:nvPicPr>
            <p:cNvPr id="18" name="Picture 17" descr="A close-up of a computer chip&#10;&#10;Description automatically generated">
              <a:extLst>
                <a:ext uri="{FF2B5EF4-FFF2-40B4-BE49-F238E27FC236}">
                  <a16:creationId xmlns:a16="http://schemas.microsoft.com/office/drawing/2014/main" id="{87DB21D8-750E-63C2-E198-C1674DEB1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08256" y="4299224"/>
              <a:ext cx="1461251" cy="84100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219621-D153-B908-9E2E-11537FDADB2D}"/>
                </a:ext>
              </a:extLst>
            </p:cNvPr>
            <p:cNvSpPr txBox="1"/>
            <p:nvPr/>
          </p:nvSpPr>
          <p:spPr>
            <a:xfrm>
              <a:off x="7587765" y="5216049"/>
              <a:ext cx="1902234" cy="51492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NVMs / </a:t>
              </a:r>
            </a:p>
            <a:p>
              <a:r>
                <a:rPr lang="en-US" sz="1200"/>
                <a:t>Persistent Memory</a:t>
              </a:r>
            </a:p>
          </p:txBody>
        </p:sp>
        <p:pic>
          <p:nvPicPr>
            <p:cNvPr id="20" name="Picture 19" descr="A black rectangular object with gold and white text&#10;&#10;Description automatically generated">
              <a:extLst>
                <a:ext uri="{FF2B5EF4-FFF2-40B4-BE49-F238E27FC236}">
                  <a16:creationId xmlns:a16="http://schemas.microsoft.com/office/drawing/2014/main" id="{E033777D-5EEC-BDE4-5665-77BF670D8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69504" y="4307198"/>
              <a:ext cx="1461251" cy="84348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40D5DB-2E6D-8439-3194-88A7872E516B}"/>
                </a:ext>
              </a:extLst>
            </p:cNvPr>
            <p:cNvSpPr txBox="1"/>
            <p:nvPr/>
          </p:nvSpPr>
          <p:spPr>
            <a:xfrm>
              <a:off x="9067797" y="5148206"/>
              <a:ext cx="2303929" cy="51492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CXL Memory</a:t>
              </a:r>
              <a:br>
                <a:rPr lang="en-US" sz="1200"/>
              </a:br>
              <a:r>
                <a:rPr lang="en-US" sz="1200"/>
                <a:t>Pooling/Expansion</a:t>
              </a:r>
            </a:p>
          </p:txBody>
        </p: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25F72536-DF14-1F7F-2137-272B6B2263BE}"/>
                </a:ext>
              </a:extLst>
            </p:cNvPr>
            <p:cNvSpPr txBox="1"/>
            <p:nvPr/>
          </p:nvSpPr>
          <p:spPr>
            <a:xfrm>
              <a:off x="3474714" y="2014850"/>
              <a:ext cx="1821352" cy="95410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/>
                <a:t>Latency </a:t>
              </a:r>
              <a:r>
                <a:rPr lang="en-US" sz="1400">
                  <a:solidFill>
                    <a:schemeClr val="accent6"/>
                  </a:solidFill>
                </a:rPr>
                <a:t>low</a:t>
              </a:r>
              <a:br>
                <a:rPr lang="en-US" sz="1400"/>
              </a:br>
              <a:r>
                <a:rPr lang="en-US" sz="1400"/>
                <a:t>Bandwidth </a:t>
              </a:r>
              <a:r>
                <a:rPr lang="en-US" sz="1400">
                  <a:solidFill>
                    <a:schemeClr val="accent6"/>
                  </a:solidFill>
                </a:rPr>
                <a:t>high</a:t>
              </a:r>
            </a:p>
            <a:p>
              <a:r>
                <a:rPr lang="en-US" sz="1400"/>
                <a:t>Capacity </a:t>
              </a:r>
              <a:r>
                <a:rPr lang="en-US" sz="1400">
                  <a:solidFill>
                    <a:srgbClr val="FF0000"/>
                  </a:solidFill>
                </a:rPr>
                <a:t>low</a:t>
              </a:r>
            </a:p>
            <a:p>
              <a:r>
                <a:rPr lang="en-US" sz="1400"/>
                <a:t>Cost/byte </a:t>
              </a:r>
              <a:r>
                <a:rPr lang="en-US" sz="1400">
                  <a:solidFill>
                    <a:srgbClr val="FF0000"/>
                  </a:solidFill>
                </a:rPr>
                <a:t>high</a:t>
              </a:r>
            </a:p>
          </p:txBody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D7A8B95F-2EFB-4874-A44A-6B6F418C54E1}"/>
                </a:ext>
              </a:extLst>
            </p:cNvPr>
            <p:cNvSpPr txBox="1"/>
            <p:nvPr/>
          </p:nvSpPr>
          <p:spPr>
            <a:xfrm>
              <a:off x="8719067" y="2014850"/>
              <a:ext cx="1821352" cy="95410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/>
                <a:t>Latency </a:t>
              </a:r>
              <a:r>
                <a:rPr lang="en-US" sz="1400">
                  <a:solidFill>
                    <a:srgbClr val="FF0000"/>
                  </a:solidFill>
                </a:rPr>
                <a:t>high</a:t>
              </a:r>
              <a:br>
                <a:rPr lang="en-US" sz="1400"/>
              </a:br>
              <a:r>
                <a:rPr lang="en-US" sz="1400"/>
                <a:t>Bandwidth </a:t>
              </a:r>
              <a:r>
                <a:rPr lang="en-US" sz="1400">
                  <a:solidFill>
                    <a:srgbClr val="FF0000"/>
                  </a:solidFill>
                </a:rPr>
                <a:t>low</a:t>
              </a:r>
              <a:endParaRPr lang="en-US">
                <a:solidFill>
                  <a:srgbClr val="FF0000"/>
                </a:solidFill>
              </a:endParaRPr>
            </a:p>
            <a:p>
              <a:pPr algn="r"/>
              <a:r>
                <a:rPr lang="en-US" sz="1400"/>
                <a:t>Capacity </a:t>
              </a:r>
              <a:r>
                <a:rPr lang="en-US" sz="1400">
                  <a:solidFill>
                    <a:schemeClr val="accent6"/>
                  </a:solidFill>
                </a:rPr>
                <a:t>high</a:t>
              </a:r>
            </a:p>
            <a:p>
              <a:pPr algn="r"/>
              <a:r>
                <a:rPr lang="en-US" sz="1400"/>
                <a:t>Cost/byte </a:t>
              </a:r>
              <a:r>
                <a:rPr lang="en-US" sz="1400">
                  <a:solidFill>
                    <a:schemeClr val="accent6"/>
                  </a:solidFill>
                </a:rPr>
                <a:t>low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C3B2B99-B905-1DDD-9698-00466973A3D7}"/>
              </a:ext>
            </a:extLst>
          </p:cNvPr>
          <p:cNvSpPr txBox="1"/>
          <p:nvPr/>
        </p:nvSpPr>
        <p:spPr>
          <a:xfrm>
            <a:off x="1" y="5207147"/>
            <a:ext cx="11757990" cy="707886"/>
          </a:xfrm>
          <a:prstGeom prst="rect">
            <a:avLst/>
          </a:prstGeom>
          <a:solidFill>
            <a:srgbClr val="EEC3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/>
              <a:t>Heterogeneous memory systems with multiple memory tiers </a:t>
            </a:r>
          </a:p>
          <a:p>
            <a:pPr algn="ctr"/>
            <a:r>
              <a:rPr lang="en-US" sz="2000" i="1"/>
              <a:t>Place frequently accessed hot data in fast memory and cold data in slow memory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A5FDDCE-E159-BDD3-35D0-82158A269076}"/>
              </a:ext>
            </a:extLst>
          </p:cNvPr>
          <p:cNvSpPr txBox="1">
            <a:spLocks/>
          </p:cNvSpPr>
          <p:nvPr/>
        </p:nvSpPr>
        <p:spPr>
          <a:xfrm>
            <a:off x="94695" y="31422"/>
            <a:ext cx="10972800" cy="11998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Background – Memory Tiering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CF51C-1BEE-29C8-5739-7FE50DB7A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508C-B70A-8AE1-27A3-1AA6DA20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0A5D5-D62F-67FE-E95B-4996F5F45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Memory Access Pattern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68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5F01E-D9CB-0623-E61E-8B25CCEED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CBB30-60D0-575E-A0A8-882A745A9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96850"/>
            <a:ext cx="5558739" cy="40154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84340C-6010-1637-9521-B6A3D698C071}"/>
              </a:ext>
            </a:extLst>
          </p:cNvPr>
          <p:cNvSpPr/>
          <p:nvPr/>
        </p:nvSpPr>
        <p:spPr>
          <a:xfrm>
            <a:off x="7378810" y="1255221"/>
            <a:ext cx="1211008" cy="3142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8D1FA1-09A8-C7BA-7FD4-8AE58C2B143E}"/>
              </a:ext>
            </a:extLst>
          </p:cNvPr>
          <p:cNvSpPr/>
          <p:nvPr/>
        </p:nvSpPr>
        <p:spPr>
          <a:xfrm>
            <a:off x="8589817" y="1255221"/>
            <a:ext cx="1211007" cy="3142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841D7-0E6A-659B-7965-F7AAB165FB43}"/>
              </a:ext>
            </a:extLst>
          </p:cNvPr>
          <p:cNvSpPr/>
          <p:nvPr/>
        </p:nvSpPr>
        <p:spPr>
          <a:xfrm>
            <a:off x="9761393" y="1255221"/>
            <a:ext cx="1707400" cy="3142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C2FF6B-626B-7444-84BE-94659D5801B8}"/>
              </a:ext>
            </a:extLst>
          </p:cNvPr>
          <p:cNvSpPr txBox="1">
            <a:spLocks/>
          </p:cNvSpPr>
          <p:nvPr/>
        </p:nvSpPr>
        <p:spPr>
          <a:xfrm>
            <a:off x="103367" y="86119"/>
            <a:ext cx="10972800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Key Observation</a:t>
            </a:r>
          </a:p>
          <a:p>
            <a:r>
              <a:rPr lang="en-US" sz="2400"/>
              <a:t>DNN Training – Memory Access Pattern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FE989-70C1-9DC8-CD73-1C632D328778}"/>
              </a:ext>
            </a:extLst>
          </p:cNvPr>
          <p:cNvSpPr txBox="1"/>
          <p:nvPr/>
        </p:nvSpPr>
        <p:spPr>
          <a:xfrm>
            <a:off x="0" y="5151209"/>
            <a:ext cx="11748052" cy="1015663"/>
          </a:xfrm>
          <a:prstGeom prst="rect">
            <a:avLst/>
          </a:prstGeom>
          <a:solidFill>
            <a:srgbClr val="EEC3F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/>
              <a:t>Tensors from forward pass get reused only during backward pass</a:t>
            </a:r>
          </a:p>
          <a:p>
            <a:pPr algn="ctr"/>
            <a:r>
              <a:rPr lang="en-US" sz="2000"/>
              <a:t>These tensors are idle before getting reused</a:t>
            </a:r>
          </a:p>
          <a:p>
            <a:pPr algn="ctr"/>
            <a:r>
              <a:rPr lang="en-US" sz="2000"/>
              <a:t>Can be aggressively moved to slow tier when idle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CAEA888-8A84-DADB-B8C8-DB729F202F4D}"/>
              </a:ext>
            </a:extLst>
          </p:cNvPr>
          <p:cNvSpPr/>
          <p:nvPr/>
        </p:nvSpPr>
        <p:spPr>
          <a:xfrm>
            <a:off x="268412" y="2351538"/>
            <a:ext cx="373626" cy="38345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930AAE-BA82-AB61-F078-BA14B2FBB70E}"/>
              </a:ext>
            </a:extLst>
          </p:cNvPr>
          <p:cNvSpPr/>
          <p:nvPr/>
        </p:nvSpPr>
        <p:spPr>
          <a:xfrm>
            <a:off x="299883" y="3308558"/>
            <a:ext cx="373626" cy="38345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3664FC-1CAB-E58A-8142-3D3EBB2038D2}"/>
              </a:ext>
            </a:extLst>
          </p:cNvPr>
          <p:cNvSpPr/>
          <p:nvPr/>
        </p:nvSpPr>
        <p:spPr>
          <a:xfrm>
            <a:off x="1369147" y="1797248"/>
            <a:ext cx="373626" cy="38345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2A50B6-C5B4-AD95-C4D4-ABA3F03C9621}"/>
              </a:ext>
            </a:extLst>
          </p:cNvPr>
          <p:cNvSpPr/>
          <p:nvPr/>
        </p:nvSpPr>
        <p:spPr>
          <a:xfrm>
            <a:off x="1423863" y="2820634"/>
            <a:ext cx="373626" cy="38345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9E20C7-3741-8437-D2E9-43EF01A02DA6}"/>
              </a:ext>
            </a:extLst>
          </p:cNvPr>
          <p:cNvSpPr/>
          <p:nvPr/>
        </p:nvSpPr>
        <p:spPr>
          <a:xfrm>
            <a:off x="1410931" y="3937824"/>
            <a:ext cx="373626" cy="38345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FB764E-488D-1DDE-CBBA-6C0389FF0A26}"/>
              </a:ext>
            </a:extLst>
          </p:cNvPr>
          <p:cNvSpPr/>
          <p:nvPr/>
        </p:nvSpPr>
        <p:spPr>
          <a:xfrm>
            <a:off x="2466455" y="2327781"/>
            <a:ext cx="373626" cy="38345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E237A0-0FC9-427D-DEF1-D48B32AB7468}"/>
              </a:ext>
            </a:extLst>
          </p:cNvPr>
          <p:cNvSpPr/>
          <p:nvPr/>
        </p:nvSpPr>
        <p:spPr>
          <a:xfrm>
            <a:off x="2502314" y="3279060"/>
            <a:ext cx="373626" cy="38345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/>
            <a:endParaRPr lang="en-IN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2CE8F15-B857-7DBC-F6CC-F12ACE7F5041}"/>
              </a:ext>
            </a:extLst>
          </p:cNvPr>
          <p:cNvSpPr txBox="1"/>
          <p:nvPr/>
        </p:nvSpPr>
        <p:spPr>
          <a:xfrm>
            <a:off x="835743" y="1288408"/>
            <a:ext cx="1297857" cy="553998"/>
          </a:xfrm>
          <a:prstGeom prst="rect">
            <a:avLst/>
          </a:prstGeom>
          <a:noFill/>
        </p:spPr>
        <p:txBody>
          <a:bodyPr wrap="square" lIns="137160" tIns="137160" rIns="137160" bIns="137160" rtlCol="0">
            <a:spAutoFit/>
          </a:bodyPr>
          <a:lstStyle/>
          <a:p>
            <a:pPr algn="l"/>
            <a:r>
              <a:rPr lang="en-US"/>
              <a:t>Epoch 1</a:t>
            </a:r>
            <a:endParaRPr lang="en-IN" err="1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256B1D4-B4E5-F5E5-C3C9-0A7E9D55ECF1}"/>
              </a:ext>
            </a:extLst>
          </p:cNvPr>
          <p:cNvGrpSpPr/>
          <p:nvPr/>
        </p:nvGrpSpPr>
        <p:grpSpPr>
          <a:xfrm>
            <a:off x="587322" y="1988977"/>
            <a:ext cx="1969708" cy="2140576"/>
            <a:chOff x="587322" y="1988977"/>
            <a:chExt cx="1969708" cy="2140576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4CF596C-F377-5170-4E9C-798FABDB94A3}"/>
                </a:ext>
              </a:extLst>
            </p:cNvPr>
            <p:cNvCxnSpPr>
              <a:stCxn id="17" idx="2"/>
              <a:endCxn id="14" idx="5"/>
            </p:cNvCxnSpPr>
            <p:nvPr/>
          </p:nvCxnSpPr>
          <p:spPr>
            <a:xfrm flipH="1" flipV="1">
              <a:off x="618793" y="3635860"/>
              <a:ext cx="792138" cy="493693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2FDF584-ACDD-2900-4AA8-EC0DF19E2B03}"/>
                </a:ext>
              </a:extLst>
            </p:cNvPr>
            <p:cNvCxnSpPr>
              <a:cxnSpLocks/>
              <a:stCxn id="14" idx="7"/>
              <a:endCxn id="16" idx="2"/>
            </p:cNvCxnSpPr>
            <p:nvPr/>
          </p:nvCxnSpPr>
          <p:spPr>
            <a:xfrm flipV="1">
              <a:off x="618793" y="3012363"/>
              <a:ext cx="805070" cy="35235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46142A0-B1C3-0781-C9EA-6FFFB737675E}"/>
                </a:ext>
              </a:extLst>
            </p:cNvPr>
            <p:cNvCxnSpPr>
              <a:stCxn id="17" idx="6"/>
              <a:endCxn id="19" idx="3"/>
            </p:cNvCxnSpPr>
            <p:nvPr/>
          </p:nvCxnSpPr>
          <p:spPr>
            <a:xfrm flipV="1">
              <a:off x="1784557" y="3606362"/>
              <a:ext cx="772473" cy="52319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53A515E-F55E-23E2-718A-44FCDA50E97D}"/>
                </a:ext>
              </a:extLst>
            </p:cNvPr>
            <p:cNvCxnSpPr>
              <a:stCxn id="19" idx="1"/>
              <a:endCxn id="16" idx="6"/>
            </p:cNvCxnSpPr>
            <p:nvPr/>
          </p:nvCxnSpPr>
          <p:spPr>
            <a:xfrm flipH="1" flipV="1">
              <a:off x="1797489" y="3012363"/>
              <a:ext cx="759541" cy="322853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FE425FD-0F84-B764-4103-5584AA4D08A0}"/>
                </a:ext>
              </a:extLst>
            </p:cNvPr>
            <p:cNvCxnSpPr>
              <a:cxnSpLocks/>
              <a:stCxn id="16" idx="2"/>
              <a:endCxn id="2" idx="5"/>
            </p:cNvCxnSpPr>
            <p:nvPr/>
          </p:nvCxnSpPr>
          <p:spPr>
            <a:xfrm flipH="1" flipV="1">
              <a:off x="587322" y="2678840"/>
              <a:ext cx="836541" cy="333523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7F45157-FCD9-6B83-B699-E4E41DB85052}"/>
                </a:ext>
              </a:extLst>
            </p:cNvPr>
            <p:cNvCxnSpPr>
              <a:cxnSpLocks/>
              <a:stCxn id="16" idx="6"/>
              <a:endCxn id="18" idx="3"/>
            </p:cNvCxnSpPr>
            <p:nvPr/>
          </p:nvCxnSpPr>
          <p:spPr>
            <a:xfrm flipV="1">
              <a:off x="1797489" y="2655083"/>
              <a:ext cx="723682" cy="35728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B91F9AF-3D81-B065-295D-9B5721327779}"/>
                </a:ext>
              </a:extLst>
            </p:cNvPr>
            <p:cNvCxnSpPr>
              <a:cxnSpLocks/>
              <a:stCxn id="2" idx="7"/>
              <a:endCxn id="15" idx="2"/>
            </p:cNvCxnSpPr>
            <p:nvPr/>
          </p:nvCxnSpPr>
          <p:spPr>
            <a:xfrm flipV="1">
              <a:off x="587322" y="1988977"/>
              <a:ext cx="781825" cy="41871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4A986C0-C0DE-69D6-603E-9624092906EB}"/>
                </a:ext>
              </a:extLst>
            </p:cNvPr>
            <p:cNvCxnSpPr>
              <a:cxnSpLocks/>
              <a:stCxn id="18" idx="1"/>
              <a:endCxn id="15" idx="6"/>
            </p:cNvCxnSpPr>
            <p:nvPr/>
          </p:nvCxnSpPr>
          <p:spPr>
            <a:xfrm flipH="1" flipV="1">
              <a:off x="1742773" y="1988977"/>
              <a:ext cx="778398" cy="39496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9B24CAC-ED31-9EA8-6F4E-140820D833B3}"/>
              </a:ext>
            </a:extLst>
          </p:cNvPr>
          <p:cNvGrpSpPr/>
          <p:nvPr/>
        </p:nvGrpSpPr>
        <p:grpSpPr>
          <a:xfrm>
            <a:off x="642038" y="2124550"/>
            <a:ext cx="1860276" cy="1869430"/>
            <a:chOff x="642038" y="2124550"/>
            <a:chExt cx="1860276" cy="1869430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9424D5A-8653-ECEF-74CB-E630BA704EA6}"/>
                </a:ext>
              </a:extLst>
            </p:cNvPr>
            <p:cNvCxnSpPr>
              <a:stCxn id="15" idx="3"/>
              <a:endCxn id="2" idx="6"/>
            </p:cNvCxnSpPr>
            <p:nvPr/>
          </p:nvCxnSpPr>
          <p:spPr>
            <a:xfrm flipH="1">
              <a:off x="642038" y="2124550"/>
              <a:ext cx="781825" cy="418717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86D797C-9C29-7F41-1685-6064CE104813}"/>
                </a:ext>
              </a:extLst>
            </p:cNvPr>
            <p:cNvCxnSpPr>
              <a:cxnSpLocks/>
              <a:stCxn id="2" idx="6"/>
              <a:endCxn id="16" idx="1"/>
            </p:cNvCxnSpPr>
            <p:nvPr/>
          </p:nvCxnSpPr>
          <p:spPr>
            <a:xfrm>
              <a:off x="642038" y="2543267"/>
              <a:ext cx="836541" cy="333523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0D9D7CE-5761-2216-A2C6-35FB8054D3E6}"/>
                </a:ext>
              </a:extLst>
            </p:cNvPr>
            <p:cNvCxnSpPr>
              <a:stCxn id="16" idx="3"/>
              <a:endCxn id="14" idx="6"/>
            </p:cNvCxnSpPr>
            <p:nvPr/>
          </p:nvCxnSpPr>
          <p:spPr>
            <a:xfrm flipH="1">
              <a:off x="673509" y="3147936"/>
              <a:ext cx="805070" cy="35235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AF014FA-B6F7-98A1-E85B-8DA745D58B47}"/>
                </a:ext>
              </a:extLst>
            </p:cNvPr>
            <p:cNvCxnSpPr>
              <a:stCxn id="14" idx="6"/>
              <a:endCxn id="17" idx="1"/>
            </p:cNvCxnSpPr>
            <p:nvPr/>
          </p:nvCxnSpPr>
          <p:spPr>
            <a:xfrm>
              <a:off x="673509" y="3500287"/>
              <a:ext cx="792138" cy="493693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58F51BD-60B8-21CB-6054-4C3E6681A2A2}"/>
                </a:ext>
              </a:extLst>
            </p:cNvPr>
            <p:cNvCxnSpPr>
              <a:stCxn id="15" idx="5"/>
              <a:endCxn id="18" idx="2"/>
            </p:cNvCxnSpPr>
            <p:nvPr/>
          </p:nvCxnSpPr>
          <p:spPr>
            <a:xfrm>
              <a:off x="1688057" y="2124550"/>
              <a:ext cx="778398" cy="39496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BEA120BC-2604-5281-CEAD-4F2AF8BE39A0}"/>
                </a:ext>
              </a:extLst>
            </p:cNvPr>
            <p:cNvCxnSpPr>
              <a:stCxn id="18" idx="2"/>
              <a:endCxn id="16" idx="7"/>
            </p:cNvCxnSpPr>
            <p:nvPr/>
          </p:nvCxnSpPr>
          <p:spPr>
            <a:xfrm flipH="1">
              <a:off x="1742773" y="2519510"/>
              <a:ext cx="723682" cy="35728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EA470D9-22C6-86FB-CC20-91D0A8DEB4C5}"/>
                </a:ext>
              </a:extLst>
            </p:cNvPr>
            <p:cNvCxnSpPr>
              <a:stCxn id="16" idx="5"/>
              <a:endCxn id="19" idx="2"/>
            </p:cNvCxnSpPr>
            <p:nvPr/>
          </p:nvCxnSpPr>
          <p:spPr>
            <a:xfrm>
              <a:off x="1742773" y="3147936"/>
              <a:ext cx="759541" cy="322853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D536609-81AD-D985-9D89-3B9711EA8218}"/>
                </a:ext>
              </a:extLst>
            </p:cNvPr>
            <p:cNvCxnSpPr>
              <a:stCxn id="19" idx="2"/>
              <a:endCxn id="17" idx="7"/>
            </p:cNvCxnSpPr>
            <p:nvPr/>
          </p:nvCxnSpPr>
          <p:spPr>
            <a:xfrm flipH="1">
              <a:off x="1729841" y="3470789"/>
              <a:ext cx="772473" cy="52319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172F669-94CE-01E9-9DB6-DB78C68B0307}"/>
              </a:ext>
            </a:extLst>
          </p:cNvPr>
          <p:cNvGrpSpPr/>
          <p:nvPr/>
        </p:nvGrpSpPr>
        <p:grpSpPr>
          <a:xfrm>
            <a:off x="3221716" y="1283491"/>
            <a:ext cx="2579636" cy="2950866"/>
            <a:chOff x="3221716" y="1283491"/>
            <a:chExt cx="2579636" cy="295086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734347B-62EB-19D7-0E5B-37EB7A573BB6}"/>
                </a:ext>
              </a:extLst>
            </p:cNvPr>
            <p:cNvSpPr txBox="1"/>
            <p:nvPr/>
          </p:nvSpPr>
          <p:spPr>
            <a:xfrm>
              <a:off x="3770679" y="1283491"/>
              <a:ext cx="1297857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37160" tIns="137160" rIns="137160" bIns="137160" rtlCol="0">
              <a:spAutoFit/>
            </a:bodyPr>
            <a:lstStyle/>
            <a:p>
              <a:pPr algn="l"/>
              <a:r>
                <a:rPr lang="en-US"/>
                <a:t>Epoch 2</a:t>
              </a:r>
              <a:endParaRPr lang="en-IN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6459DC6-F403-D45B-7942-F5D81A71529D}"/>
                </a:ext>
              </a:extLst>
            </p:cNvPr>
            <p:cNvGrpSpPr/>
            <p:nvPr/>
          </p:nvGrpSpPr>
          <p:grpSpPr>
            <a:xfrm>
              <a:off x="3221716" y="1825452"/>
              <a:ext cx="2579636" cy="2408905"/>
              <a:chOff x="3221716" y="1825452"/>
              <a:chExt cx="2579636" cy="2408905"/>
            </a:xfrm>
            <a:grpFill/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E0454910-5043-8AAB-7D8F-98A228D670E6}"/>
                  </a:ext>
                </a:extLst>
              </p:cNvPr>
              <p:cNvSpPr/>
              <p:nvPr/>
            </p:nvSpPr>
            <p:spPr>
              <a:xfrm>
                <a:off x="3221716" y="2381389"/>
                <a:ext cx="373626" cy="3834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5AB5DC9-556B-B915-6942-6C0011CB3A48}"/>
                  </a:ext>
                </a:extLst>
              </p:cNvPr>
              <p:cNvSpPr/>
              <p:nvPr/>
            </p:nvSpPr>
            <p:spPr>
              <a:xfrm>
                <a:off x="3225295" y="3221633"/>
                <a:ext cx="373626" cy="3834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2ED315B-6BD3-AEBA-A0C0-01596E7F3744}"/>
                  </a:ext>
                </a:extLst>
              </p:cNvPr>
              <p:cNvSpPr/>
              <p:nvPr/>
            </p:nvSpPr>
            <p:spPr>
              <a:xfrm>
                <a:off x="4297015" y="1825452"/>
                <a:ext cx="373626" cy="38345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DCE44DAC-D70F-89F6-2179-9A9E4760C2C5}"/>
                  </a:ext>
                </a:extLst>
              </p:cNvPr>
              <p:cNvSpPr/>
              <p:nvPr/>
            </p:nvSpPr>
            <p:spPr>
              <a:xfrm>
                <a:off x="4336343" y="2773433"/>
                <a:ext cx="373626" cy="3834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EFF5CD05-6FEC-EAE9-0E50-5E17AEE4C6B7}"/>
                  </a:ext>
                </a:extLst>
              </p:cNvPr>
              <p:cNvSpPr/>
              <p:nvPr/>
            </p:nvSpPr>
            <p:spPr>
              <a:xfrm>
                <a:off x="4336343" y="3850899"/>
                <a:ext cx="373626" cy="38345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10E9CFA-4BBB-E151-7373-C6A531C9F328}"/>
                  </a:ext>
                </a:extLst>
              </p:cNvPr>
              <p:cNvSpPr/>
              <p:nvPr/>
            </p:nvSpPr>
            <p:spPr>
              <a:xfrm>
                <a:off x="5403464" y="2327112"/>
                <a:ext cx="373626" cy="3834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BD12ED5F-F623-8FCD-2C6D-10A79723AA62}"/>
                  </a:ext>
                </a:extLst>
              </p:cNvPr>
              <p:cNvSpPr/>
              <p:nvPr/>
            </p:nvSpPr>
            <p:spPr>
              <a:xfrm>
                <a:off x="5427726" y="3192135"/>
                <a:ext cx="373626" cy="38345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AB4050AC-E048-73BA-DEC3-ECC28B7A0D42}"/>
                  </a:ext>
                </a:extLst>
              </p:cNvPr>
              <p:cNvGrpSpPr/>
              <p:nvPr/>
            </p:nvGrpSpPr>
            <p:grpSpPr>
              <a:xfrm>
                <a:off x="3540626" y="2017181"/>
                <a:ext cx="1941816" cy="2025447"/>
                <a:chOff x="3388226" y="1864781"/>
                <a:chExt cx="1941816" cy="2025447"/>
              </a:xfrm>
              <a:grpFill/>
            </p:grpSpPr>
            <p:cxnSp>
              <p:nvCxnSpPr>
                <p:cNvPr id="142" name="Straight Arrow Connector 141">
                  <a:extLst>
                    <a:ext uri="{FF2B5EF4-FFF2-40B4-BE49-F238E27FC236}">
                      <a16:creationId xmlns:a16="http://schemas.microsoft.com/office/drawing/2014/main" id="{DBE70582-4E18-5835-42C1-53C692931633}"/>
                    </a:ext>
                  </a:extLst>
                </p:cNvPr>
                <p:cNvCxnSpPr>
                  <a:stCxn id="138" idx="2"/>
                  <a:endCxn id="135" idx="5"/>
                </p:cNvCxnSpPr>
                <p:nvPr/>
              </p:nvCxnSpPr>
              <p:spPr>
                <a:xfrm flipH="1" flipV="1">
                  <a:off x="3391805" y="3396535"/>
                  <a:ext cx="792138" cy="493693"/>
                </a:xfrm>
                <a:prstGeom prst="straightConnector1">
                  <a:avLst/>
                </a:prstGeom>
                <a:grpFill/>
                <a:ln w="127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>
                  <a:extLst>
                    <a:ext uri="{FF2B5EF4-FFF2-40B4-BE49-F238E27FC236}">
                      <a16:creationId xmlns:a16="http://schemas.microsoft.com/office/drawing/2014/main" id="{FF024B14-333B-6582-F518-BE4B06C7E920}"/>
                    </a:ext>
                  </a:extLst>
                </p:cNvPr>
                <p:cNvCxnSpPr>
                  <a:cxnSpLocks/>
                  <a:stCxn id="135" idx="7"/>
                  <a:endCxn id="137" idx="2"/>
                </p:cNvCxnSpPr>
                <p:nvPr/>
              </p:nvCxnSpPr>
              <p:spPr>
                <a:xfrm flipV="1">
                  <a:off x="3391805" y="2812762"/>
                  <a:ext cx="792138" cy="312627"/>
                </a:xfrm>
                <a:prstGeom prst="straightConnector1">
                  <a:avLst/>
                </a:prstGeom>
                <a:grpFill/>
                <a:ln w="127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>
                  <a:extLst>
                    <a:ext uri="{FF2B5EF4-FFF2-40B4-BE49-F238E27FC236}">
                      <a16:creationId xmlns:a16="http://schemas.microsoft.com/office/drawing/2014/main" id="{42D7AE22-C1AC-3D51-0232-CD13078983DC}"/>
                    </a:ext>
                  </a:extLst>
                </p:cNvPr>
                <p:cNvCxnSpPr>
                  <a:stCxn id="138" idx="6"/>
                  <a:endCxn id="140" idx="3"/>
                </p:cNvCxnSpPr>
                <p:nvPr/>
              </p:nvCxnSpPr>
              <p:spPr>
                <a:xfrm flipV="1">
                  <a:off x="4557569" y="3367037"/>
                  <a:ext cx="772473" cy="523191"/>
                </a:xfrm>
                <a:prstGeom prst="straightConnector1">
                  <a:avLst/>
                </a:prstGeom>
                <a:grpFill/>
                <a:ln w="127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D74500C9-5B51-DFF4-0EE0-BBF7B7E2E225}"/>
                    </a:ext>
                  </a:extLst>
                </p:cNvPr>
                <p:cNvCxnSpPr>
                  <a:stCxn id="140" idx="1"/>
                  <a:endCxn id="137" idx="6"/>
                </p:cNvCxnSpPr>
                <p:nvPr/>
              </p:nvCxnSpPr>
              <p:spPr>
                <a:xfrm flipH="1" flipV="1">
                  <a:off x="4557569" y="2812762"/>
                  <a:ext cx="772473" cy="283129"/>
                </a:xfrm>
                <a:prstGeom prst="straightConnector1">
                  <a:avLst/>
                </a:prstGeom>
                <a:grpFill/>
                <a:ln w="127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9ACFEAC7-5743-F541-F7B5-31F44C9A406C}"/>
                    </a:ext>
                  </a:extLst>
                </p:cNvPr>
                <p:cNvCxnSpPr>
                  <a:cxnSpLocks/>
                  <a:stCxn id="137" idx="2"/>
                  <a:endCxn id="134" idx="5"/>
                </p:cNvCxnSpPr>
                <p:nvPr/>
              </p:nvCxnSpPr>
              <p:spPr>
                <a:xfrm flipH="1" flipV="1">
                  <a:off x="3388226" y="2556291"/>
                  <a:ext cx="795717" cy="256471"/>
                </a:xfrm>
                <a:prstGeom prst="straightConnector1">
                  <a:avLst/>
                </a:prstGeom>
                <a:grpFill/>
                <a:ln w="127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>
                  <a:extLst>
                    <a:ext uri="{FF2B5EF4-FFF2-40B4-BE49-F238E27FC236}">
                      <a16:creationId xmlns:a16="http://schemas.microsoft.com/office/drawing/2014/main" id="{3AE86540-AADA-78A2-817D-AAEA39620EEB}"/>
                    </a:ext>
                  </a:extLst>
                </p:cNvPr>
                <p:cNvCxnSpPr>
                  <a:cxnSpLocks/>
                  <a:stCxn id="137" idx="6"/>
                  <a:endCxn id="139" idx="3"/>
                </p:cNvCxnSpPr>
                <p:nvPr/>
              </p:nvCxnSpPr>
              <p:spPr>
                <a:xfrm flipV="1">
                  <a:off x="4557569" y="2502014"/>
                  <a:ext cx="748211" cy="310748"/>
                </a:xfrm>
                <a:prstGeom prst="straightConnector1">
                  <a:avLst/>
                </a:prstGeom>
                <a:grpFill/>
                <a:ln w="127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>
                  <a:extLst>
                    <a:ext uri="{FF2B5EF4-FFF2-40B4-BE49-F238E27FC236}">
                      <a16:creationId xmlns:a16="http://schemas.microsoft.com/office/drawing/2014/main" id="{1F672ECC-36CC-A5C9-38CB-347848170E8E}"/>
                    </a:ext>
                  </a:extLst>
                </p:cNvPr>
                <p:cNvCxnSpPr>
                  <a:cxnSpLocks/>
                  <a:stCxn id="134" idx="7"/>
                  <a:endCxn id="136" idx="2"/>
                </p:cNvCxnSpPr>
                <p:nvPr/>
              </p:nvCxnSpPr>
              <p:spPr>
                <a:xfrm flipV="1">
                  <a:off x="3388226" y="1864781"/>
                  <a:ext cx="756389" cy="420364"/>
                </a:xfrm>
                <a:prstGeom prst="straightConnector1">
                  <a:avLst/>
                </a:prstGeom>
                <a:grpFill/>
                <a:ln w="127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>
                  <a:extLst>
                    <a:ext uri="{FF2B5EF4-FFF2-40B4-BE49-F238E27FC236}">
                      <a16:creationId xmlns:a16="http://schemas.microsoft.com/office/drawing/2014/main" id="{5E906574-FB67-CDD4-9891-D0E3551C2FBB}"/>
                    </a:ext>
                  </a:extLst>
                </p:cNvPr>
                <p:cNvCxnSpPr>
                  <a:cxnSpLocks/>
                  <a:stCxn id="139" idx="1"/>
                  <a:endCxn id="136" idx="6"/>
                </p:cNvCxnSpPr>
                <p:nvPr/>
              </p:nvCxnSpPr>
              <p:spPr>
                <a:xfrm flipH="1" flipV="1">
                  <a:off x="4518241" y="1864781"/>
                  <a:ext cx="787539" cy="366087"/>
                </a:xfrm>
                <a:prstGeom prst="straightConnector1">
                  <a:avLst/>
                </a:prstGeom>
                <a:grpFill/>
                <a:ln w="127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CD4B09ED-68C1-C39E-5C33-4ED2F4FF3AB2}"/>
                  </a:ext>
                </a:extLst>
              </p:cNvPr>
              <p:cNvGrpSpPr/>
              <p:nvPr/>
            </p:nvGrpSpPr>
            <p:grpSpPr>
              <a:xfrm>
                <a:off x="3595342" y="2152754"/>
                <a:ext cx="1832384" cy="1754301"/>
                <a:chOff x="3442942" y="2000354"/>
                <a:chExt cx="1832384" cy="1754301"/>
              </a:xfrm>
              <a:grpFill/>
            </p:grpSpPr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CD22C59D-EE1D-0F47-8521-F8217F469C84}"/>
                    </a:ext>
                  </a:extLst>
                </p:cNvPr>
                <p:cNvCxnSpPr>
                  <a:stCxn id="136" idx="3"/>
                  <a:endCxn id="134" idx="6"/>
                </p:cNvCxnSpPr>
                <p:nvPr/>
              </p:nvCxnSpPr>
              <p:spPr>
                <a:xfrm flipH="1">
                  <a:off x="3442942" y="2000354"/>
                  <a:ext cx="756389" cy="420364"/>
                </a:xfrm>
                <a:prstGeom prst="straightConnector1">
                  <a:avLst/>
                </a:prstGeom>
                <a:grpFill/>
                <a:ln>
                  <a:prstDash val="sysDash"/>
                  <a:tailEnd type="triangl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55F55EC4-1E66-FD84-D786-6B377CD173A9}"/>
                    </a:ext>
                  </a:extLst>
                </p:cNvPr>
                <p:cNvCxnSpPr>
                  <a:cxnSpLocks/>
                  <a:stCxn id="134" idx="6"/>
                  <a:endCxn id="137" idx="1"/>
                </p:cNvCxnSpPr>
                <p:nvPr/>
              </p:nvCxnSpPr>
              <p:spPr>
                <a:xfrm>
                  <a:off x="3442942" y="2420718"/>
                  <a:ext cx="795717" cy="256471"/>
                </a:xfrm>
                <a:prstGeom prst="straightConnector1">
                  <a:avLst/>
                </a:prstGeom>
                <a:grpFill/>
                <a:ln>
                  <a:prstDash val="sysDash"/>
                  <a:tailEnd type="triangl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C1CBB04D-288D-70A6-63A6-649237A48174}"/>
                    </a:ext>
                  </a:extLst>
                </p:cNvPr>
                <p:cNvCxnSpPr>
                  <a:stCxn id="137" idx="3"/>
                  <a:endCxn id="135" idx="6"/>
                </p:cNvCxnSpPr>
                <p:nvPr/>
              </p:nvCxnSpPr>
              <p:spPr>
                <a:xfrm flipH="1">
                  <a:off x="3446521" y="2948335"/>
                  <a:ext cx="792138" cy="312627"/>
                </a:xfrm>
                <a:prstGeom prst="straightConnector1">
                  <a:avLst/>
                </a:prstGeom>
                <a:grpFill/>
                <a:ln>
                  <a:prstDash val="sysDash"/>
                  <a:tailEnd type="triangl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>
                  <a:extLst>
                    <a:ext uri="{FF2B5EF4-FFF2-40B4-BE49-F238E27FC236}">
                      <a16:creationId xmlns:a16="http://schemas.microsoft.com/office/drawing/2014/main" id="{41F6B16F-C8AF-B19F-0002-6C57939B3FF9}"/>
                    </a:ext>
                  </a:extLst>
                </p:cNvPr>
                <p:cNvCxnSpPr>
                  <a:stCxn id="135" idx="6"/>
                  <a:endCxn id="138" idx="1"/>
                </p:cNvCxnSpPr>
                <p:nvPr/>
              </p:nvCxnSpPr>
              <p:spPr>
                <a:xfrm>
                  <a:off x="3446521" y="3260962"/>
                  <a:ext cx="792138" cy="493693"/>
                </a:xfrm>
                <a:prstGeom prst="straightConnector1">
                  <a:avLst/>
                </a:prstGeom>
                <a:grpFill/>
                <a:ln>
                  <a:prstDash val="sysDash"/>
                  <a:tailEnd type="triangl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>
                  <a:extLst>
                    <a:ext uri="{FF2B5EF4-FFF2-40B4-BE49-F238E27FC236}">
                      <a16:creationId xmlns:a16="http://schemas.microsoft.com/office/drawing/2014/main" id="{287A1AA8-1763-FB4C-63A5-222E5C3F49B5}"/>
                    </a:ext>
                  </a:extLst>
                </p:cNvPr>
                <p:cNvCxnSpPr>
                  <a:stCxn id="136" idx="5"/>
                  <a:endCxn id="139" idx="2"/>
                </p:cNvCxnSpPr>
                <p:nvPr/>
              </p:nvCxnSpPr>
              <p:spPr>
                <a:xfrm>
                  <a:off x="4463525" y="2000354"/>
                  <a:ext cx="787539" cy="366087"/>
                </a:xfrm>
                <a:prstGeom prst="straightConnector1">
                  <a:avLst/>
                </a:prstGeom>
                <a:grpFill/>
                <a:ln>
                  <a:prstDash val="sysDash"/>
                  <a:tailEnd type="triangl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>
                  <a:extLst>
                    <a:ext uri="{FF2B5EF4-FFF2-40B4-BE49-F238E27FC236}">
                      <a16:creationId xmlns:a16="http://schemas.microsoft.com/office/drawing/2014/main" id="{69E4E5D9-43A0-7600-DCA4-055DB2763D3C}"/>
                    </a:ext>
                  </a:extLst>
                </p:cNvPr>
                <p:cNvCxnSpPr>
                  <a:stCxn id="139" idx="2"/>
                  <a:endCxn id="137" idx="7"/>
                </p:cNvCxnSpPr>
                <p:nvPr/>
              </p:nvCxnSpPr>
              <p:spPr>
                <a:xfrm flipH="1">
                  <a:off x="4502853" y="2366441"/>
                  <a:ext cx="748211" cy="310748"/>
                </a:xfrm>
                <a:prstGeom prst="straightConnector1">
                  <a:avLst/>
                </a:prstGeom>
                <a:grpFill/>
                <a:ln>
                  <a:prstDash val="sysDash"/>
                  <a:tailEnd type="triangl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1015123E-7888-07E2-1941-1C6176C64D76}"/>
                    </a:ext>
                  </a:extLst>
                </p:cNvPr>
                <p:cNvCxnSpPr>
                  <a:stCxn id="137" idx="5"/>
                  <a:endCxn id="140" idx="2"/>
                </p:cNvCxnSpPr>
                <p:nvPr/>
              </p:nvCxnSpPr>
              <p:spPr>
                <a:xfrm>
                  <a:off x="4502853" y="2948335"/>
                  <a:ext cx="772473" cy="283129"/>
                </a:xfrm>
                <a:prstGeom prst="straightConnector1">
                  <a:avLst/>
                </a:prstGeom>
                <a:grpFill/>
                <a:ln>
                  <a:prstDash val="sysDash"/>
                  <a:tailEnd type="triangl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>
                  <a:extLst>
                    <a:ext uri="{FF2B5EF4-FFF2-40B4-BE49-F238E27FC236}">
                      <a16:creationId xmlns:a16="http://schemas.microsoft.com/office/drawing/2014/main" id="{FF52CDDF-050D-D126-CB72-B04CBC19FF80}"/>
                    </a:ext>
                  </a:extLst>
                </p:cNvPr>
                <p:cNvCxnSpPr>
                  <a:stCxn id="140" idx="2"/>
                  <a:endCxn id="138" idx="7"/>
                </p:cNvCxnSpPr>
                <p:nvPr/>
              </p:nvCxnSpPr>
              <p:spPr>
                <a:xfrm flipH="1">
                  <a:off x="4502853" y="3231464"/>
                  <a:ext cx="772473" cy="523191"/>
                </a:xfrm>
                <a:prstGeom prst="straightConnector1">
                  <a:avLst/>
                </a:prstGeom>
                <a:grpFill/>
                <a:ln>
                  <a:prstDash val="sysDash"/>
                  <a:tailEnd type="triangl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960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intel_brand_light_dwnloaded">
  <a:themeElements>
    <a:clrScheme name="Custom 34">
      <a:dk1>
        <a:srgbClr val="000000"/>
      </a:dk1>
      <a:lt1>
        <a:srgbClr val="FFFFFF"/>
      </a:lt1>
      <a:dk2>
        <a:srgbClr val="004A86"/>
      </a:dk2>
      <a:lt2>
        <a:srgbClr val="E9E9E9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">
      <a:majorFont>
        <a:latin typeface="IntelOne Display Light"/>
        <a:ea typeface="Helvetica Neue"/>
        <a:cs typeface="Helvetica Neue"/>
      </a:majorFont>
      <a:minorFont>
        <a:latin typeface="IntelOne Text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37160" tIns="137160" rIns="137160" bIns="137160"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prstDash val="sysDash"/>
          <a:tailEnd type="triangle"/>
        </a:ln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none" lIns="137160" tIns="137160" rIns="137160" bIns="13716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Classic Tint 2">
      <a:srgbClr val="76CEFF"/>
    </a:custClr>
    <a:custClr name="Energy Tint 2">
      <a:srgbClr val="B4F0FF"/>
    </a:custClr>
    <a:custClr name="Carbon Tint 2">
      <a:srgbClr val="E9E9E9"/>
    </a:custClr>
    <a:custClr name="Steel Tint 2">
      <a:srgbClr val="B9D6E5"/>
    </a:custClr>
    <a:custClr name="Geode Tint 2">
      <a:srgbClr val="EEC3F7"/>
    </a:custClr>
    <a:custClr name="Moss Tint 2">
      <a:srgbClr val="D7F3A2"/>
    </a:custClr>
    <a:custClr name="Rust Tint 2">
      <a:srgbClr val="FFC599"/>
    </a:custClr>
    <a:custClr name="Cobalt Tint 2">
      <a:srgbClr val="98A1FF"/>
    </a:custClr>
    <a:custClr name="Coral Tint 2">
      <a:srgbClr val="FFB6B9"/>
    </a:custClr>
    <a:custClr name="white">
      <a:srgbClr val="FFFFFF"/>
    </a:custClr>
    <a:custClr name="Classic Tint 1">
      <a:srgbClr val="00A3F6"/>
    </a:custClr>
    <a:custClr name="Energy Tint 1">
      <a:srgbClr val="7BDEFF"/>
    </a:custClr>
    <a:custClr name="Carbon Tint 1">
      <a:srgbClr val="AEAEAE"/>
    </a:custClr>
    <a:custClr name="Steel Tint 1">
      <a:srgbClr val="86B3CA"/>
    </a:custClr>
    <a:custClr name="Geode Tint 1">
      <a:srgbClr val="CC94DA"/>
    </a:custClr>
    <a:custClr name="Moss Tint 1">
      <a:srgbClr val="B1D272"/>
    </a:custClr>
    <a:custClr name="Rust Tint 1">
      <a:srgbClr val="FF8F51"/>
    </a:custClr>
    <a:custClr name="Cobalt Tint 1">
      <a:srgbClr val="5B69FF"/>
    </a:custClr>
    <a:custClr name="Coral Tint 1">
      <a:srgbClr val="FF848A"/>
    </a:custClr>
    <a:custClr name="Daisy Tint 1">
      <a:srgbClr val="FFE17A"/>
    </a:custClr>
    <a:custClr name="Classic">
      <a:srgbClr val="0068B5"/>
    </a:custClr>
    <a:custClr name="Energy">
      <a:srgbClr val="00C7FD"/>
    </a:custClr>
    <a:custClr name="Carbon">
      <a:srgbClr val="808080"/>
    </a:custClr>
    <a:custClr name="Steel">
      <a:srgbClr val="548FAD"/>
    </a:custClr>
    <a:custClr name="Geode">
      <a:srgbClr val="8F5DA2"/>
    </a:custClr>
    <a:custClr name="Moss">
      <a:srgbClr val="8BAE46"/>
    </a:custClr>
    <a:custClr name="Rust">
      <a:srgbClr val="E96115"/>
    </a:custClr>
    <a:custClr name="Cobalt">
      <a:srgbClr val="1E2EB8"/>
    </a:custClr>
    <a:custClr name="Coral">
      <a:srgbClr val="FF5662"/>
    </a:custClr>
    <a:custClr name="Daisy">
      <a:srgbClr val="FEC91B"/>
    </a:custClr>
    <a:custClr name="Classic Shade 1">
      <a:srgbClr val="004A86"/>
    </a:custClr>
    <a:custClr name="Energy Shade 1">
      <a:srgbClr val="0095CA"/>
    </a:custClr>
    <a:custClr name="Carbon Shade 1">
      <a:srgbClr val="525252"/>
    </a:custClr>
    <a:custClr name="Steel Shade 1">
      <a:srgbClr val="41728A"/>
    </a:custClr>
    <a:custClr name="Geode Shade 1">
      <a:srgbClr val="653171"/>
    </a:custClr>
    <a:custClr name="Moss Shade 1">
      <a:srgbClr val="708541"/>
    </a:custClr>
    <a:custClr name="Rust Shade 1">
      <a:srgbClr val="B24501"/>
    </a:custClr>
    <a:custClr name="Cobalt Shade 1">
      <a:srgbClr val="000F8A"/>
    </a:custClr>
    <a:custClr name="Coral Shade 1">
      <a:srgbClr val="C81326"/>
    </a:custClr>
    <a:custClr name="Daisy Shade 1">
      <a:srgbClr val="EDB200"/>
    </a:custClr>
    <a:custClr name="Classic Shade 2">
      <a:srgbClr val="00285A"/>
    </a:custClr>
    <a:custClr name="Energy Shade 2">
      <a:srgbClr val="005B85"/>
    </a:custClr>
    <a:custClr name="Carbon Shade 2">
      <a:srgbClr val="262626"/>
    </a:custClr>
    <a:custClr name="Steel Shade 2">
      <a:srgbClr val="183544"/>
    </a:custClr>
    <a:custClr name="black">
      <a:srgbClr val="000000"/>
    </a:custClr>
    <a:custClr name="Moss Shade 2">
      <a:srgbClr val="515A3D"/>
    </a:custClr>
    <a:custClr name="black">
      <a:srgbClr val="000000"/>
    </a:custClr>
    <a:custClr name="Cobalt Shade 2">
      <a:srgbClr val="000864"/>
    </a:custClr>
    <a:custClr name="black">
      <a:srgbClr val="000000"/>
    </a:custClr>
    <a:custClr name="Daisy Shade 2">
      <a:srgbClr val="C98F00"/>
    </a:custClr>
  </a:custClrLst>
  <a:extLst>
    <a:ext uri="{05A4C25C-085E-4340-85A3-A5531E510DB2}">
      <thm15:themeFamily xmlns:thm15="http://schemas.microsoft.com/office/thememl/2012/main" name="intel_brand_light_dwnloaded" id="{9C850E82-E55D-4EE1-A659-338EF8382C97}" vid="{B0DE9424-EB78-4D87-AAD4-F4A5F42E79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intel_brand_light_dwnloaded</Template>
  <TotalTime>127</TotalTime>
  <Words>730</Words>
  <Application>Microsoft Office PowerPoint</Application>
  <PresentationFormat>Widescreen</PresentationFormat>
  <Paragraphs>184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Aptos</vt:lpstr>
      <vt:lpstr>Arial</vt:lpstr>
      <vt:lpstr>Calibri</vt:lpstr>
      <vt:lpstr>Cambria Math</vt:lpstr>
      <vt:lpstr>IntelOne Display AR Bold</vt:lpstr>
      <vt:lpstr>IntelOne Display Light</vt:lpstr>
      <vt:lpstr>IntelOne Display Regular</vt:lpstr>
      <vt:lpstr>IntelOne Text</vt:lpstr>
      <vt:lpstr>IntelOne Text Medium</vt:lpstr>
      <vt:lpstr>LinLibertineT</vt:lpstr>
      <vt:lpstr>Nunito Sans Light</vt:lpstr>
      <vt:lpstr>Wingdings</vt:lpstr>
      <vt:lpstr>intel_brand_light_dwnloaded</vt:lpstr>
      <vt:lpstr>TierTrain: Proactive Memory Tiering for CPU-Based DNN Training </vt:lpstr>
      <vt:lpstr>Outline</vt:lpstr>
      <vt:lpstr>Motivation</vt:lpstr>
      <vt:lpstr>Motivation Tiered Memory Systems – Why DRAM isn’t enough</vt:lpstr>
      <vt:lpstr>Motivation</vt:lpstr>
      <vt:lpstr>Background</vt:lpstr>
      <vt:lpstr>PowerPoint Presentation</vt:lpstr>
      <vt:lpstr>Observation</vt:lpstr>
      <vt:lpstr>PowerPoint Presentation</vt:lpstr>
      <vt:lpstr>PowerPoint Presentation</vt:lpstr>
      <vt:lpstr>Proposal</vt:lpstr>
      <vt:lpstr>Comparison against state-of-the-art techniques</vt:lpstr>
      <vt:lpstr>TierTrain in action</vt:lpstr>
      <vt:lpstr>Queuing System -  Eviction and Prefetch triggers</vt:lpstr>
      <vt:lpstr>Evaluation and Results</vt:lpstr>
      <vt:lpstr>PowerPoint Presentation</vt:lpstr>
      <vt:lpstr>PowerPoint Presentation</vt:lpstr>
      <vt:lpstr>PowerPoint Presentation</vt:lpstr>
      <vt:lpstr>Future Directions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Swaminathan, Sathvik</dc:creator>
  <cp:lastModifiedBy>Kumar, Sandeep4</cp:lastModifiedBy>
  <cp:revision>1</cp:revision>
  <dcterms:created xsi:type="dcterms:W3CDTF">2025-06-13T09:28:38Z</dcterms:created>
  <dcterms:modified xsi:type="dcterms:W3CDTF">2026-05-13T09:21:22Z</dcterms:modified>
</cp:coreProperties>
</file>