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40"/>
  </p:notesMasterIdLst>
  <p:sldIdLst>
    <p:sldId id="256" r:id="rId5"/>
    <p:sldId id="294" r:id="rId6"/>
    <p:sldId id="308" r:id="rId7"/>
    <p:sldId id="297" r:id="rId8"/>
    <p:sldId id="301" r:id="rId9"/>
    <p:sldId id="299" r:id="rId10"/>
    <p:sldId id="305" r:id="rId11"/>
    <p:sldId id="309" r:id="rId12"/>
    <p:sldId id="332" r:id="rId13"/>
    <p:sldId id="302" r:id="rId14"/>
    <p:sldId id="316" r:id="rId15"/>
    <p:sldId id="318" r:id="rId16"/>
    <p:sldId id="319" r:id="rId17"/>
    <p:sldId id="320" r:id="rId18"/>
    <p:sldId id="322" r:id="rId19"/>
    <p:sldId id="281" r:id="rId20"/>
    <p:sldId id="330" r:id="rId21"/>
    <p:sldId id="329" r:id="rId22"/>
    <p:sldId id="328" r:id="rId23"/>
    <p:sldId id="311" r:id="rId24"/>
    <p:sldId id="262" r:id="rId25"/>
    <p:sldId id="312" r:id="rId26"/>
    <p:sldId id="267" r:id="rId27"/>
    <p:sldId id="259" r:id="rId28"/>
    <p:sldId id="276" r:id="rId29"/>
    <p:sldId id="277" r:id="rId30"/>
    <p:sldId id="315" r:id="rId31"/>
    <p:sldId id="324" r:id="rId32"/>
    <p:sldId id="270" r:id="rId33"/>
    <p:sldId id="331" r:id="rId34"/>
    <p:sldId id="274" r:id="rId35"/>
    <p:sldId id="314" r:id="rId36"/>
    <p:sldId id="307" r:id="rId37"/>
    <p:sldId id="296" r:id="rId38"/>
    <p:sldId id="31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7E6E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66268-7046-2C89-94D1-911382AAB2A9}" v="51" dt="2021-06-02T17:54:55.911"/>
    <p1510:client id="{A6473CA3-F4FC-66BD-1BA7-0A504292C65A}" v="214" dt="2021-06-02T08:15:12.574"/>
    <p1510:client id="{B2BAE826-84E1-4B74-B969-D2D152C9A134}" v="1817" dt="2021-06-03T07:41:44.969"/>
    <p1510:client id="{F4032A6B-9915-18BD-6F61-ED493053EC56}" v="286" dt="2021-06-03T07:27:49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E7775-3255-4ADC-86BF-1B944951B73E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IN"/>
        </a:p>
      </dgm:t>
    </dgm:pt>
    <dgm:pt modelId="{9B2A6AD6-55BC-4D61-B0D2-D2616657C8DF}">
      <dgm:prSet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Background</a:t>
          </a:r>
          <a:endParaRPr lang="en-IN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405483-0FC9-4A2B-A73A-9FE3FF57E4C9}" type="sibTrans" cxnId="{C9339C3E-8ACE-4C7F-9DAF-235FE2F3C94B}">
      <dgm:prSet/>
      <dgm:spPr/>
      <dgm:t>
        <a:bodyPr/>
        <a:lstStyle/>
        <a:p>
          <a:endParaRPr lang="en-IN" sz="2800"/>
        </a:p>
      </dgm:t>
    </dgm:pt>
    <dgm:pt modelId="{48CDB0C1-7197-4E58-B803-C4E9AB160138}" type="parTrans" cxnId="{C9339C3E-8ACE-4C7F-9DAF-235FE2F3C94B}">
      <dgm:prSet/>
      <dgm:spPr/>
      <dgm:t>
        <a:bodyPr/>
        <a:lstStyle/>
        <a:p>
          <a:endParaRPr lang="en-IN" sz="2800"/>
        </a:p>
      </dgm:t>
    </dgm:pt>
    <dgm:pt modelId="{E35BA102-B039-4308-98AD-6C7C4EA9BFFB}">
      <dgm:prSet custT="1"/>
      <dgm:spPr/>
      <dgm:t>
        <a:bodyPr/>
        <a:lstStyle/>
        <a:p>
          <a:r>
            <a:rPr lang="en-US" sz="2800" dirty="0">
              <a:latin typeface="+mn-lt"/>
            </a:rPr>
            <a:t>Proposed techniques</a:t>
          </a:r>
          <a:endParaRPr lang="en-IN" sz="2800" dirty="0">
            <a:latin typeface="+mn-lt"/>
          </a:endParaRPr>
        </a:p>
      </dgm:t>
    </dgm:pt>
    <dgm:pt modelId="{F13E6E40-2D65-43EF-9B12-A860C7F64730}" type="sibTrans" cxnId="{5281493A-5AD6-463F-A2C7-B243D3ADBE25}">
      <dgm:prSet/>
      <dgm:spPr/>
      <dgm:t>
        <a:bodyPr/>
        <a:lstStyle/>
        <a:p>
          <a:endParaRPr lang="en-IN" sz="2800"/>
        </a:p>
      </dgm:t>
    </dgm:pt>
    <dgm:pt modelId="{7AD40826-0E06-4F57-A455-88B4DECC21BE}" type="parTrans" cxnId="{5281493A-5AD6-463F-A2C7-B243D3ADBE25}">
      <dgm:prSet/>
      <dgm:spPr/>
      <dgm:t>
        <a:bodyPr/>
        <a:lstStyle/>
        <a:p>
          <a:endParaRPr lang="en-IN" sz="2800"/>
        </a:p>
      </dgm:t>
    </dgm:pt>
    <dgm:pt modelId="{AEC349BA-083B-4320-BE68-B20DE45AF87B}">
      <dgm:prSet custT="1"/>
      <dgm:spPr/>
      <dgm:t>
        <a:bodyPr/>
        <a:lstStyle/>
        <a:p>
          <a:r>
            <a:rPr lang="en-US" sz="2800" dirty="0">
              <a:latin typeface="+mn-lt"/>
            </a:rPr>
            <a:t>Evaluation</a:t>
          </a:r>
          <a:endParaRPr lang="en-IN" sz="2800" dirty="0">
            <a:latin typeface="+mn-lt"/>
          </a:endParaRPr>
        </a:p>
      </dgm:t>
    </dgm:pt>
    <dgm:pt modelId="{26135528-24D9-4541-9FAA-5737FF7B8730}" type="sibTrans" cxnId="{9BBD8231-3BB2-48F4-9CEC-D1B83E7C00AB}">
      <dgm:prSet/>
      <dgm:spPr/>
      <dgm:t>
        <a:bodyPr/>
        <a:lstStyle/>
        <a:p>
          <a:endParaRPr lang="en-IN" sz="2800"/>
        </a:p>
      </dgm:t>
    </dgm:pt>
    <dgm:pt modelId="{804C1AA8-46EB-4FF2-BAAB-A7A15E04B1E9}" type="parTrans" cxnId="{9BBD8231-3BB2-48F4-9CEC-D1B83E7C00AB}">
      <dgm:prSet/>
      <dgm:spPr/>
      <dgm:t>
        <a:bodyPr/>
        <a:lstStyle/>
        <a:p>
          <a:endParaRPr lang="en-IN" sz="2800"/>
        </a:p>
      </dgm:t>
    </dgm:pt>
    <dgm:pt modelId="{9E04D303-4AA7-482B-B04C-4A38AA6541D4}">
      <dgm:prSet phldr="0" custT="1"/>
      <dgm:spPr/>
      <dgm:t>
        <a:bodyPr/>
        <a:lstStyle/>
        <a:p>
          <a:pPr rtl="0"/>
          <a:r>
            <a:rPr lang="en-US" sz="2800" dirty="0"/>
            <a:t>Motivation</a:t>
          </a:r>
        </a:p>
      </dgm:t>
    </dgm:pt>
    <dgm:pt modelId="{67AAA007-A4B1-4E1F-B6B1-862DCC9F994F}" type="parTrans" cxnId="{DEEFF213-465A-46E8-BE42-FE8D3F740D57}">
      <dgm:prSet/>
      <dgm:spPr/>
      <dgm:t>
        <a:bodyPr/>
        <a:lstStyle/>
        <a:p>
          <a:endParaRPr lang="en-IN"/>
        </a:p>
      </dgm:t>
    </dgm:pt>
    <dgm:pt modelId="{D8752ED5-A9DA-4E05-8B27-9F3A7DE9B25C}" type="sibTrans" cxnId="{DEEFF213-465A-46E8-BE42-FE8D3F740D57}">
      <dgm:prSet/>
      <dgm:spPr/>
      <dgm:t>
        <a:bodyPr/>
        <a:lstStyle/>
        <a:p>
          <a:endParaRPr lang="en-IN"/>
        </a:p>
      </dgm:t>
    </dgm:pt>
    <dgm:pt modelId="{53352AF6-D01A-40A4-8C9A-48CD0E02E60F}">
      <dgm:prSet phldr="0" custT="1"/>
      <dgm:spPr/>
      <dgm:t>
        <a:bodyPr/>
        <a:lstStyle/>
        <a:p>
          <a:pPr rtl="0"/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Observation</a:t>
          </a:r>
          <a:endParaRPr lang="en-IN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34B275-BD6C-4AD2-ACC6-02C1C5E9E0B6}" type="parTrans" cxnId="{D70A796E-E6A4-4A7B-986C-FCEA106C78F0}">
      <dgm:prSet/>
      <dgm:spPr/>
      <dgm:t>
        <a:bodyPr/>
        <a:lstStyle/>
        <a:p>
          <a:endParaRPr lang="en-IN"/>
        </a:p>
      </dgm:t>
    </dgm:pt>
    <dgm:pt modelId="{C9134C3F-3778-47A1-AE1E-AD879C2ECC83}" type="sibTrans" cxnId="{D70A796E-E6A4-4A7B-986C-FCEA106C78F0}">
      <dgm:prSet/>
      <dgm:spPr/>
      <dgm:t>
        <a:bodyPr/>
        <a:lstStyle/>
        <a:p>
          <a:endParaRPr lang="en-IN"/>
        </a:p>
      </dgm:t>
    </dgm:pt>
    <dgm:pt modelId="{600F8F16-F9BA-4B5C-A0B6-5CCA02805486}" type="pres">
      <dgm:prSet presAssocID="{28BE7775-3255-4ADC-86BF-1B944951B73E}" presName="arrowDiagram" presStyleCnt="0">
        <dgm:presLayoutVars>
          <dgm:chMax val="5"/>
          <dgm:dir/>
          <dgm:resizeHandles val="exact"/>
        </dgm:presLayoutVars>
      </dgm:prSet>
      <dgm:spPr/>
    </dgm:pt>
    <dgm:pt modelId="{6F6895D0-3E7D-47FB-80C8-D23F52B53A98}" type="pres">
      <dgm:prSet presAssocID="{28BE7775-3255-4ADC-86BF-1B944951B73E}" presName="arrow" presStyleLbl="bgShp" presStyleIdx="0" presStyleCnt="1" custLinFactNeighborX="-5453"/>
      <dgm:spPr/>
    </dgm:pt>
    <dgm:pt modelId="{B7AE4792-3723-4046-9B33-ED2213EAEF42}" type="pres">
      <dgm:prSet presAssocID="{28BE7775-3255-4ADC-86BF-1B944951B73E}" presName="arrowDiagram5" presStyleCnt="0"/>
      <dgm:spPr/>
    </dgm:pt>
    <dgm:pt modelId="{8FC83C53-8E44-43D6-B2CE-BDD89DA799CC}" type="pres">
      <dgm:prSet presAssocID="{9B2A6AD6-55BC-4D61-B0D2-D2616657C8DF}" presName="bullet5a" presStyleLbl="node1" presStyleIdx="0" presStyleCnt="5"/>
      <dgm:spPr/>
    </dgm:pt>
    <dgm:pt modelId="{A680E3BE-5908-48BA-99C6-6218FCBB8D53}" type="pres">
      <dgm:prSet presAssocID="{9B2A6AD6-55BC-4D61-B0D2-D2616657C8DF}" presName="textBox5a" presStyleLbl="revTx" presStyleIdx="0" presStyleCnt="5" custScaleX="202165" custScaleY="34551" custLinFactNeighborX="47383" custLinFactNeighborY="-27554">
        <dgm:presLayoutVars>
          <dgm:bulletEnabled val="1"/>
        </dgm:presLayoutVars>
      </dgm:prSet>
      <dgm:spPr/>
    </dgm:pt>
    <dgm:pt modelId="{EE6B473A-CC7B-4ED8-8C1F-3E2333666C5C}" type="pres">
      <dgm:prSet presAssocID="{9E04D303-4AA7-482B-B04C-4A38AA6541D4}" presName="bullet5b" presStyleLbl="node1" presStyleIdx="1" presStyleCnt="5"/>
      <dgm:spPr/>
    </dgm:pt>
    <dgm:pt modelId="{0E248E30-8764-4893-83DB-41F58950A9A9}" type="pres">
      <dgm:prSet presAssocID="{9E04D303-4AA7-482B-B04C-4A38AA6541D4}" presName="textBox5b" presStyleLbl="revTx" presStyleIdx="1" presStyleCnt="5" custScaleX="142587" custScaleY="53858" custLinFactNeighborX="15599" custLinFactNeighborY="-17874">
        <dgm:presLayoutVars>
          <dgm:bulletEnabled val="1"/>
        </dgm:presLayoutVars>
      </dgm:prSet>
      <dgm:spPr/>
    </dgm:pt>
    <dgm:pt modelId="{DB19CC61-0D03-4540-A4D8-05415B53079E}" type="pres">
      <dgm:prSet presAssocID="{53352AF6-D01A-40A4-8C9A-48CD0E02E60F}" presName="bullet5c" presStyleLbl="node1" presStyleIdx="2" presStyleCnt="5"/>
      <dgm:spPr/>
    </dgm:pt>
    <dgm:pt modelId="{4CA62ADE-09C0-4DCD-BA57-86BD425462AB}" type="pres">
      <dgm:prSet presAssocID="{53352AF6-D01A-40A4-8C9A-48CD0E02E60F}" presName="textBox5c" presStyleLbl="revTx" presStyleIdx="2" presStyleCnt="5" custScaleX="126525" custScaleY="13631" custLinFactNeighborX="8773" custLinFactNeighborY="-38560">
        <dgm:presLayoutVars>
          <dgm:bulletEnabled val="1"/>
        </dgm:presLayoutVars>
      </dgm:prSet>
      <dgm:spPr/>
    </dgm:pt>
    <dgm:pt modelId="{25330698-564D-4122-A0FA-B10DCCCAB701}" type="pres">
      <dgm:prSet presAssocID="{E35BA102-B039-4308-98AD-6C7C4EA9BFFB}" presName="bullet5d" presStyleLbl="node1" presStyleIdx="3" presStyleCnt="5"/>
      <dgm:spPr/>
    </dgm:pt>
    <dgm:pt modelId="{2586C613-4CB4-4543-BC0C-A3EA16C9DB08}" type="pres">
      <dgm:prSet presAssocID="{E35BA102-B039-4308-98AD-6C7C4EA9BFFB}" presName="textBox5d" presStyleLbl="revTx" presStyleIdx="3" presStyleCnt="5" custScaleY="19573" custLinFactNeighborX="-10457" custLinFactNeighborY="-39004">
        <dgm:presLayoutVars>
          <dgm:bulletEnabled val="1"/>
        </dgm:presLayoutVars>
      </dgm:prSet>
      <dgm:spPr/>
    </dgm:pt>
    <dgm:pt modelId="{28AC6FB0-32AF-4A57-B4BD-092041B5421A}" type="pres">
      <dgm:prSet presAssocID="{AEC349BA-083B-4320-BE68-B20DE45AF87B}" presName="bullet5e" presStyleLbl="node1" presStyleIdx="4" presStyleCnt="5"/>
      <dgm:spPr/>
    </dgm:pt>
    <dgm:pt modelId="{89C07884-BA08-431B-8DD5-04AD592041B8}" type="pres">
      <dgm:prSet presAssocID="{AEC349BA-083B-4320-BE68-B20DE45AF87B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1A735010-E160-4DAD-9909-B95AFE3AAB4F}" type="presOf" srcId="{53352AF6-D01A-40A4-8C9A-48CD0E02E60F}" destId="{4CA62ADE-09C0-4DCD-BA57-86BD425462AB}" srcOrd="0" destOrd="0" presId="urn:microsoft.com/office/officeart/2005/8/layout/arrow2"/>
    <dgm:cxn modelId="{DEEFF213-465A-46E8-BE42-FE8D3F740D57}" srcId="{28BE7775-3255-4ADC-86BF-1B944951B73E}" destId="{9E04D303-4AA7-482B-B04C-4A38AA6541D4}" srcOrd="1" destOrd="0" parTransId="{67AAA007-A4B1-4E1F-B6B1-862DCC9F994F}" sibTransId="{D8752ED5-A9DA-4E05-8B27-9F3A7DE9B25C}"/>
    <dgm:cxn modelId="{4918B11B-07B7-4E99-B440-2EF9BE91B2AF}" type="presOf" srcId="{9B2A6AD6-55BC-4D61-B0D2-D2616657C8DF}" destId="{A680E3BE-5908-48BA-99C6-6218FCBB8D53}" srcOrd="0" destOrd="0" presId="urn:microsoft.com/office/officeart/2005/8/layout/arrow2"/>
    <dgm:cxn modelId="{9BBD8231-3BB2-48F4-9CEC-D1B83E7C00AB}" srcId="{28BE7775-3255-4ADC-86BF-1B944951B73E}" destId="{AEC349BA-083B-4320-BE68-B20DE45AF87B}" srcOrd="4" destOrd="0" parTransId="{804C1AA8-46EB-4FF2-BAAB-A7A15E04B1E9}" sibTransId="{26135528-24D9-4541-9FAA-5737FF7B8730}"/>
    <dgm:cxn modelId="{5281493A-5AD6-463F-A2C7-B243D3ADBE25}" srcId="{28BE7775-3255-4ADC-86BF-1B944951B73E}" destId="{E35BA102-B039-4308-98AD-6C7C4EA9BFFB}" srcOrd="3" destOrd="0" parTransId="{7AD40826-0E06-4F57-A455-88B4DECC21BE}" sibTransId="{F13E6E40-2D65-43EF-9B12-A860C7F64730}"/>
    <dgm:cxn modelId="{C9339C3E-8ACE-4C7F-9DAF-235FE2F3C94B}" srcId="{28BE7775-3255-4ADC-86BF-1B944951B73E}" destId="{9B2A6AD6-55BC-4D61-B0D2-D2616657C8DF}" srcOrd="0" destOrd="0" parTransId="{48CDB0C1-7197-4E58-B803-C4E9AB160138}" sibTransId="{1A405483-0FC9-4A2B-A73A-9FE3FF57E4C9}"/>
    <dgm:cxn modelId="{478D015B-8B68-417B-8E46-AFFD96489837}" type="presOf" srcId="{28BE7775-3255-4ADC-86BF-1B944951B73E}" destId="{600F8F16-F9BA-4B5C-A0B6-5CCA02805486}" srcOrd="0" destOrd="0" presId="urn:microsoft.com/office/officeart/2005/8/layout/arrow2"/>
    <dgm:cxn modelId="{D70A796E-E6A4-4A7B-986C-FCEA106C78F0}" srcId="{28BE7775-3255-4ADC-86BF-1B944951B73E}" destId="{53352AF6-D01A-40A4-8C9A-48CD0E02E60F}" srcOrd="2" destOrd="0" parTransId="{1134B275-BD6C-4AD2-ACC6-02C1C5E9E0B6}" sibTransId="{C9134C3F-3778-47A1-AE1E-AD879C2ECC83}"/>
    <dgm:cxn modelId="{1E66F1E3-16D6-467A-802F-91761405BC43}" type="presOf" srcId="{E35BA102-B039-4308-98AD-6C7C4EA9BFFB}" destId="{2586C613-4CB4-4543-BC0C-A3EA16C9DB08}" srcOrd="0" destOrd="0" presId="urn:microsoft.com/office/officeart/2005/8/layout/arrow2"/>
    <dgm:cxn modelId="{ACCD17E5-A874-42B9-94B7-E52C8CC11409}" type="presOf" srcId="{AEC349BA-083B-4320-BE68-B20DE45AF87B}" destId="{89C07884-BA08-431B-8DD5-04AD592041B8}" srcOrd="0" destOrd="0" presId="urn:microsoft.com/office/officeart/2005/8/layout/arrow2"/>
    <dgm:cxn modelId="{273F12F9-B8D4-4BE0-90E8-AE9ECFCF40F6}" type="presOf" srcId="{9E04D303-4AA7-482B-B04C-4A38AA6541D4}" destId="{0E248E30-8764-4893-83DB-41F58950A9A9}" srcOrd="0" destOrd="0" presId="urn:microsoft.com/office/officeart/2005/8/layout/arrow2"/>
    <dgm:cxn modelId="{8B003B94-DE7F-4EE0-8F40-CF260D3B0D9E}" type="presParOf" srcId="{600F8F16-F9BA-4B5C-A0B6-5CCA02805486}" destId="{6F6895D0-3E7D-47FB-80C8-D23F52B53A98}" srcOrd="0" destOrd="0" presId="urn:microsoft.com/office/officeart/2005/8/layout/arrow2"/>
    <dgm:cxn modelId="{560170BE-2ABF-4AC7-9360-78E260B5E111}" type="presParOf" srcId="{600F8F16-F9BA-4B5C-A0B6-5CCA02805486}" destId="{B7AE4792-3723-4046-9B33-ED2213EAEF42}" srcOrd="1" destOrd="0" presId="urn:microsoft.com/office/officeart/2005/8/layout/arrow2"/>
    <dgm:cxn modelId="{223BE6DE-EDF9-4E4E-9D73-E1B6385BADB6}" type="presParOf" srcId="{B7AE4792-3723-4046-9B33-ED2213EAEF42}" destId="{8FC83C53-8E44-43D6-B2CE-BDD89DA799CC}" srcOrd="0" destOrd="0" presId="urn:microsoft.com/office/officeart/2005/8/layout/arrow2"/>
    <dgm:cxn modelId="{BF7A4DC8-9494-4CFD-9A51-8FAA364A62AA}" type="presParOf" srcId="{B7AE4792-3723-4046-9B33-ED2213EAEF42}" destId="{A680E3BE-5908-48BA-99C6-6218FCBB8D53}" srcOrd="1" destOrd="0" presId="urn:microsoft.com/office/officeart/2005/8/layout/arrow2"/>
    <dgm:cxn modelId="{73BFD05A-9DEF-495D-ADF5-DC5B6552704C}" type="presParOf" srcId="{B7AE4792-3723-4046-9B33-ED2213EAEF42}" destId="{EE6B473A-CC7B-4ED8-8C1F-3E2333666C5C}" srcOrd="2" destOrd="0" presId="urn:microsoft.com/office/officeart/2005/8/layout/arrow2"/>
    <dgm:cxn modelId="{D2156D58-AD80-445A-9A4B-04C574932979}" type="presParOf" srcId="{B7AE4792-3723-4046-9B33-ED2213EAEF42}" destId="{0E248E30-8764-4893-83DB-41F58950A9A9}" srcOrd="3" destOrd="0" presId="urn:microsoft.com/office/officeart/2005/8/layout/arrow2"/>
    <dgm:cxn modelId="{71CC05E6-A58C-4A53-A082-D6AEC41726AF}" type="presParOf" srcId="{B7AE4792-3723-4046-9B33-ED2213EAEF42}" destId="{DB19CC61-0D03-4540-A4D8-05415B53079E}" srcOrd="4" destOrd="0" presId="urn:microsoft.com/office/officeart/2005/8/layout/arrow2"/>
    <dgm:cxn modelId="{607352E5-48EE-44DB-A51A-67151CD28C02}" type="presParOf" srcId="{B7AE4792-3723-4046-9B33-ED2213EAEF42}" destId="{4CA62ADE-09C0-4DCD-BA57-86BD425462AB}" srcOrd="5" destOrd="0" presId="urn:microsoft.com/office/officeart/2005/8/layout/arrow2"/>
    <dgm:cxn modelId="{D40C50E9-15E9-4D6C-AD4D-A0619DB44A20}" type="presParOf" srcId="{B7AE4792-3723-4046-9B33-ED2213EAEF42}" destId="{25330698-564D-4122-A0FA-B10DCCCAB701}" srcOrd="6" destOrd="0" presId="urn:microsoft.com/office/officeart/2005/8/layout/arrow2"/>
    <dgm:cxn modelId="{78CBB455-823A-45F9-8F6D-BFD3211C06DB}" type="presParOf" srcId="{B7AE4792-3723-4046-9B33-ED2213EAEF42}" destId="{2586C613-4CB4-4543-BC0C-A3EA16C9DB08}" srcOrd="7" destOrd="0" presId="urn:microsoft.com/office/officeart/2005/8/layout/arrow2"/>
    <dgm:cxn modelId="{72F77F80-F8AB-4215-8C24-EDC54E0F37FF}" type="presParOf" srcId="{B7AE4792-3723-4046-9B33-ED2213EAEF42}" destId="{28AC6FB0-32AF-4A57-B4BD-092041B5421A}" srcOrd="8" destOrd="0" presId="urn:microsoft.com/office/officeart/2005/8/layout/arrow2"/>
    <dgm:cxn modelId="{5F4A457E-18A2-4B5D-8040-90447001319F}" type="presParOf" srcId="{B7AE4792-3723-4046-9B33-ED2213EAEF42}" destId="{89C07884-BA08-431B-8DD5-04AD592041B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371D5-DB09-4EE9-8AEA-95E04F42C8D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85619-8911-48B2-AABB-D8E52F6CA62F}">
      <dgm:prSet phldrT="[Text]"/>
      <dgm:spPr/>
      <dgm:t>
        <a:bodyPr/>
        <a:lstStyle/>
        <a:p>
          <a:r>
            <a:rPr lang="en-US"/>
            <a:t>DRAM</a:t>
          </a:r>
        </a:p>
      </dgm:t>
    </dgm:pt>
    <dgm:pt modelId="{F08F9D8A-0E51-4CF3-8637-4F3CFCB0E1AC}" type="parTrans" cxnId="{742D3A98-B58E-4BB6-B489-DF76285F4C17}">
      <dgm:prSet/>
      <dgm:spPr/>
      <dgm:t>
        <a:bodyPr/>
        <a:lstStyle/>
        <a:p>
          <a:endParaRPr lang="en-US"/>
        </a:p>
      </dgm:t>
    </dgm:pt>
    <dgm:pt modelId="{3B65DB81-22C1-4701-B0D5-791AC27E4775}" type="sibTrans" cxnId="{742D3A98-B58E-4BB6-B489-DF76285F4C17}">
      <dgm:prSet/>
      <dgm:spPr/>
      <dgm:t>
        <a:bodyPr/>
        <a:lstStyle/>
        <a:p>
          <a:endParaRPr lang="en-US"/>
        </a:p>
      </dgm:t>
    </dgm:pt>
    <dgm:pt modelId="{1EB3AADB-1851-431B-9BC2-CB5E783993E9}">
      <dgm:prSet phldrT="[Text]"/>
      <dgm:spPr/>
      <dgm:t>
        <a:bodyPr/>
        <a:lstStyle/>
        <a:p>
          <a:r>
            <a:rPr lang="en-US"/>
            <a:t>Low latency</a:t>
          </a:r>
        </a:p>
      </dgm:t>
    </dgm:pt>
    <dgm:pt modelId="{BA5FE5C6-D71C-43E1-9277-E5829DEA03CF}" type="parTrans" cxnId="{6A5DD952-0C75-4DAD-BFE6-C09170C3C3C4}">
      <dgm:prSet/>
      <dgm:spPr/>
      <dgm:t>
        <a:bodyPr/>
        <a:lstStyle/>
        <a:p>
          <a:endParaRPr lang="en-US"/>
        </a:p>
      </dgm:t>
    </dgm:pt>
    <dgm:pt modelId="{F0D0FA47-4DE6-4DD1-A341-07B7EEF1B1CD}" type="sibTrans" cxnId="{6A5DD952-0C75-4DAD-BFE6-C09170C3C3C4}">
      <dgm:prSet/>
      <dgm:spPr/>
      <dgm:t>
        <a:bodyPr/>
        <a:lstStyle/>
        <a:p>
          <a:endParaRPr lang="en-US"/>
        </a:p>
      </dgm:t>
    </dgm:pt>
    <dgm:pt modelId="{2309E2BA-F4F0-43B2-851D-CE753C6240D5}">
      <dgm:prSet phldrT="[Text]"/>
      <dgm:spPr/>
      <dgm:t>
        <a:bodyPr/>
        <a:lstStyle/>
        <a:p>
          <a:r>
            <a:rPr lang="en-US"/>
            <a:t>Low capacity</a:t>
          </a:r>
        </a:p>
      </dgm:t>
    </dgm:pt>
    <dgm:pt modelId="{787536C3-28F3-403E-AAFA-D48A23BECDBB}" type="parTrans" cxnId="{4AF563A1-BA77-488C-99BD-754E4F39A279}">
      <dgm:prSet/>
      <dgm:spPr/>
      <dgm:t>
        <a:bodyPr/>
        <a:lstStyle/>
        <a:p>
          <a:endParaRPr lang="en-US"/>
        </a:p>
      </dgm:t>
    </dgm:pt>
    <dgm:pt modelId="{93410F65-917A-4F26-A99E-CAA515921C33}" type="sibTrans" cxnId="{4AF563A1-BA77-488C-99BD-754E4F39A279}">
      <dgm:prSet/>
      <dgm:spPr/>
      <dgm:t>
        <a:bodyPr/>
        <a:lstStyle/>
        <a:p>
          <a:endParaRPr lang="en-US"/>
        </a:p>
      </dgm:t>
    </dgm:pt>
    <dgm:pt modelId="{89C2E456-71AE-41AD-8578-B3EE2E9A1525}">
      <dgm:prSet phldrT="[Text]"/>
      <dgm:spPr/>
      <dgm:t>
        <a:bodyPr/>
        <a:lstStyle/>
        <a:p>
          <a:r>
            <a:rPr lang="en-US"/>
            <a:t>Optane</a:t>
          </a:r>
        </a:p>
      </dgm:t>
    </dgm:pt>
    <dgm:pt modelId="{948C5412-5444-4B74-961D-FF6148D32F62}" type="parTrans" cxnId="{70C9EA55-50D8-4BE7-B265-1ACAAD3378FA}">
      <dgm:prSet/>
      <dgm:spPr/>
      <dgm:t>
        <a:bodyPr/>
        <a:lstStyle/>
        <a:p>
          <a:endParaRPr lang="en-US"/>
        </a:p>
      </dgm:t>
    </dgm:pt>
    <dgm:pt modelId="{817A85C7-321F-4818-90D3-74100527F64D}" type="sibTrans" cxnId="{70C9EA55-50D8-4BE7-B265-1ACAAD3378FA}">
      <dgm:prSet/>
      <dgm:spPr/>
      <dgm:t>
        <a:bodyPr/>
        <a:lstStyle/>
        <a:p>
          <a:endParaRPr lang="en-US"/>
        </a:p>
      </dgm:t>
    </dgm:pt>
    <dgm:pt modelId="{EA1E1632-8579-4B24-8A5B-60E26B3DEB9A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High latency</a:t>
          </a:r>
        </a:p>
      </dgm:t>
    </dgm:pt>
    <dgm:pt modelId="{BC5770D3-0654-419A-BB35-00DACA4895CE}" type="parTrans" cxnId="{B85F7F96-91E3-47B7-AB9D-588733F26B92}">
      <dgm:prSet/>
      <dgm:spPr/>
      <dgm:t>
        <a:bodyPr/>
        <a:lstStyle/>
        <a:p>
          <a:endParaRPr lang="en-US"/>
        </a:p>
      </dgm:t>
    </dgm:pt>
    <dgm:pt modelId="{C38D384B-6ABB-411E-ABB3-67299CDE9E6B}" type="sibTrans" cxnId="{B85F7F96-91E3-47B7-AB9D-588733F26B92}">
      <dgm:prSet/>
      <dgm:spPr/>
      <dgm:t>
        <a:bodyPr/>
        <a:lstStyle/>
        <a:p>
          <a:endParaRPr lang="en-US"/>
        </a:p>
      </dgm:t>
    </dgm:pt>
    <dgm:pt modelId="{469DD2DC-084F-46C5-BA68-2596963BAAAE}">
      <dgm:prSet phldrT="[Text]"/>
      <dgm:spPr/>
      <dgm:t>
        <a:bodyPr/>
        <a:lstStyle/>
        <a:p>
          <a:r>
            <a:rPr lang="en-US"/>
            <a:t>High capacity</a:t>
          </a:r>
        </a:p>
      </dgm:t>
    </dgm:pt>
    <dgm:pt modelId="{9555FB0C-A033-40F1-A94C-D114718D8EE3}" type="parTrans" cxnId="{F3B8DD71-368A-49AF-8BBF-DD06AE742D41}">
      <dgm:prSet/>
      <dgm:spPr/>
      <dgm:t>
        <a:bodyPr/>
        <a:lstStyle/>
        <a:p>
          <a:endParaRPr lang="en-US"/>
        </a:p>
      </dgm:t>
    </dgm:pt>
    <dgm:pt modelId="{31BB7EF5-CB89-4AE2-8067-75242BDC6197}" type="sibTrans" cxnId="{F3B8DD71-368A-49AF-8BBF-DD06AE742D41}">
      <dgm:prSet/>
      <dgm:spPr/>
      <dgm:t>
        <a:bodyPr/>
        <a:lstStyle/>
        <a:p>
          <a:endParaRPr lang="en-US"/>
        </a:p>
      </dgm:t>
    </dgm:pt>
    <dgm:pt modelId="{6C72E1B8-6960-4EDF-8CF9-E6FB4645F3DB}">
      <dgm:prSet phldrT="[Text]"/>
      <dgm:spPr/>
      <dgm:t>
        <a:bodyPr/>
        <a:lstStyle/>
        <a:p>
          <a:r>
            <a:rPr lang="en-US"/>
            <a:t>Persistence</a:t>
          </a:r>
        </a:p>
      </dgm:t>
    </dgm:pt>
    <dgm:pt modelId="{E7ABC7D1-B9D9-4201-9417-C1A39CB2BAB5}" type="parTrans" cxnId="{A33D4F9C-E9EC-450E-B84D-C3DDE6723519}">
      <dgm:prSet/>
      <dgm:spPr/>
      <dgm:t>
        <a:bodyPr/>
        <a:lstStyle/>
        <a:p>
          <a:endParaRPr lang="en-US"/>
        </a:p>
      </dgm:t>
    </dgm:pt>
    <dgm:pt modelId="{C229565A-D350-4499-978C-C5F1C6531034}" type="sibTrans" cxnId="{A33D4F9C-E9EC-450E-B84D-C3DDE6723519}">
      <dgm:prSet/>
      <dgm:spPr/>
      <dgm:t>
        <a:bodyPr/>
        <a:lstStyle/>
        <a:p>
          <a:endParaRPr lang="en-US"/>
        </a:p>
      </dgm:t>
    </dgm:pt>
    <dgm:pt modelId="{884B9019-2D5E-478F-9D83-7376877E7A98}" type="pres">
      <dgm:prSet presAssocID="{471371D5-DB09-4EE9-8AEA-95E04F42C8D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4BB0FB6-78FE-4A24-ADAC-8581A2D23768}" type="pres">
      <dgm:prSet presAssocID="{471371D5-DB09-4EE9-8AEA-95E04F42C8DF}" presName="dummyMaxCanvas" presStyleCnt="0"/>
      <dgm:spPr/>
    </dgm:pt>
    <dgm:pt modelId="{1B6CBAD9-4B7E-4C86-9E3B-B50D34B9F2DA}" type="pres">
      <dgm:prSet presAssocID="{471371D5-DB09-4EE9-8AEA-95E04F42C8DF}" presName="parentComposite" presStyleCnt="0"/>
      <dgm:spPr/>
    </dgm:pt>
    <dgm:pt modelId="{31969F41-2DDB-4486-B598-0A46D91F8255}" type="pres">
      <dgm:prSet presAssocID="{471371D5-DB09-4EE9-8AEA-95E04F42C8DF}" presName="parent1" presStyleLbl="alignAccFollowNode1" presStyleIdx="0" presStyleCnt="4">
        <dgm:presLayoutVars>
          <dgm:chMax val="4"/>
        </dgm:presLayoutVars>
      </dgm:prSet>
      <dgm:spPr/>
    </dgm:pt>
    <dgm:pt modelId="{B52B6993-62D1-4CA7-B385-BC9FBBD1B7A1}" type="pres">
      <dgm:prSet presAssocID="{471371D5-DB09-4EE9-8AEA-95E04F42C8DF}" presName="parent2" presStyleLbl="alignAccFollowNode1" presStyleIdx="1" presStyleCnt="4">
        <dgm:presLayoutVars>
          <dgm:chMax val="4"/>
        </dgm:presLayoutVars>
      </dgm:prSet>
      <dgm:spPr/>
    </dgm:pt>
    <dgm:pt modelId="{232440DB-E41A-4422-A94C-CC9C1C182B68}" type="pres">
      <dgm:prSet presAssocID="{471371D5-DB09-4EE9-8AEA-95E04F42C8DF}" presName="childrenComposite" presStyleCnt="0"/>
      <dgm:spPr/>
    </dgm:pt>
    <dgm:pt modelId="{ACC75B83-D8D8-476A-8EF1-30D65B4DA3D9}" type="pres">
      <dgm:prSet presAssocID="{471371D5-DB09-4EE9-8AEA-95E04F42C8DF}" presName="dummyMaxCanvas_ChildArea" presStyleCnt="0"/>
      <dgm:spPr/>
    </dgm:pt>
    <dgm:pt modelId="{AC5F961C-9BFF-4DA1-8D65-98E2888B6AD9}" type="pres">
      <dgm:prSet presAssocID="{471371D5-DB09-4EE9-8AEA-95E04F42C8DF}" presName="fulcrum" presStyleLbl="alignAccFollowNode1" presStyleIdx="2" presStyleCnt="4"/>
      <dgm:spPr/>
    </dgm:pt>
    <dgm:pt modelId="{FE9862FB-3E06-45D7-8922-1A6A6AF2DA19}" type="pres">
      <dgm:prSet presAssocID="{471371D5-DB09-4EE9-8AEA-95E04F42C8DF}" presName="balance_23" presStyleLbl="alignAccFollowNode1" presStyleIdx="3" presStyleCnt="4">
        <dgm:presLayoutVars>
          <dgm:bulletEnabled val="1"/>
        </dgm:presLayoutVars>
      </dgm:prSet>
      <dgm:spPr/>
    </dgm:pt>
    <dgm:pt modelId="{FDAA3C78-713B-420F-878F-AD3B28D109EC}" type="pres">
      <dgm:prSet presAssocID="{471371D5-DB09-4EE9-8AEA-95E04F42C8DF}" presName="right_23_1" presStyleLbl="node1" presStyleIdx="0" presStyleCnt="5">
        <dgm:presLayoutVars>
          <dgm:bulletEnabled val="1"/>
        </dgm:presLayoutVars>
      </dgm:prSet>
      <dgm:spPr/>
    </dgm:pt>
    <dgm:pt modelId="{249C7BEF-F3D9-4C67-839A-6C46BFB591B3}" type="pres">
      <dgm:prSet presAssocID="{471371D5-DB09-4EE9-8AEA-95E04F42C8DF}" presName="right_23_2" presStyleLbl="node1" presStyleIdx="1" presStyleCnt="5">
        <dgm:presLayoutVars>
          <dgm:bulletEnabled val="1"/>
        </dgm:presLayoutVars>
      </dgm:prSet>
      <dgm:spPr/>
    </dgm:pt>
    <dgm:pt modelId="{FF85C0F6-6A48-4EBE-8002-81F4F36A05E4}" type="pres">
      <dgm:prSet presAssocID="{471371D5-DB09-4EE9-8AEA-95E04F42C8DF}" presName="right_23_3" presStyleLbl="node1" presStyleIdx="2" presStyleCnt="5">
        <dgm:presLayoutVars>
          <dgm:bulletEnabled val="1"/>
        </dgm:presLayoutVars>
      </dgm:prSet>
      <dgm:spPr/>
    </dgm:pt>
    <dgm:pt modelId="{301E6ACB-D46E-4A29-B8B1-4E19D206CB9C}" type="pres">
      <dgm:prSet presAssocID="{471371D5-DB09-4EE9-8AEA-95E04F42C8DF}" presName="left_23_1" presStyleLbl="node1" presStyleIdx="3" presStyleCnt="5">
        <dgm:presLayoutVars>
          <dgm:bulletEnabled val="1"/>
        </dgm:presLayoutVars>
      </dgm:prSet>
      <dgm:spPr/>
    </dgm:pt>
    <dgm:pt modelId="{951DE0EF-5A73-4652-AB10-DC1468DC9A91}" type="pres">
      <dgm:prSet presAssocID="{471371D5-DB09-4EE9-8AEA-95E04F42C8DF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0F99D80A-F813-44DA-8194-CEDC4A14DCFB}" type="presOf" srcId="{2309E2BA-F4F0-43B2-851D-CE753C6240D5}" destId="{951DE0EF-5A73-4652-AB10-DC1468DC9A91}" srcOrd="0" destOrd="0" presId="urn:microsoft.com/office/officeart/2005/8/layout/balance1"/>
    <dgm:cxn modelId="{E74C1C2B-DA1E-423B-9559-91AF3957653D}" type="presOf" srcId="{89C2E456-71AE-41AD-8578-B3EE2E9A1525}" destId="{B52B6993-62D1-4CA7-B385-BC9FBBD1B7A1}" srcOrd="0" destOrd="0" presId="urn:microsoft.com/office/officeart/2005/8/layout/balance1"/>
    <dgm:cxn modelId="{326C675C-49F5-49D7-B5A7-27F3E0B2A050}" type="presOf" srcId="{471371D5-DB09-4EE9-8AEA-95E04F42C8DF}" destId="{884B9019-2D5E-478F-9D83-7376877E7A98}" srcOrd="0" destOrd="0" presId="urn:microsoft.com/office/officeart/2005/8/layout/balance1"/>
    <dgm:cxn modelId="{484F595E-E9D9-408C-91C8-9A76651419FE}" type="presOf" srcId="{6C72E1B8-6960-4EDF-8CF9-E6FB4645F3DB}" destId="{FF85C0F6-6A48-4EBE-8002-81F4F36A05E4}" srcOrd="0" destOrd="0" presId="urn:microsoft.com/office/officeart/2005/8/layout/balance1"/>
    <dgm:cxn modelId="{F3B8DD71-368A-49AF-8BBF-DD06AE742D41}" srcId="{89C2E456-71AE-41AD-8578-B3EE2E9A1525}" destId="{469DD2DC-084F-46C5-BA68-2596963BAAAE}" srcOrd="1" destOrd="0" parTransId="{9555FB0C-A033-40F1-A94C-D114718D8EE3}" sibTransId="{31BB7EF5-CB89-4AE2-8067-75242BDC6197}"/>
    <dgm:cxn modelId="{6A5DD952-0C75-4DAD-BFE6-C09170C3C3C4}" srcId="{FB985619-8911-48B2-AABB-D8E52F6CA62F}" destId="{1EB3AADB-1851-431B-9BC2-CB5E783993E9}" srcOrd="0" destOrd="0" parTransId="{BA5FE5C6-D71C-43E1-9277-E5829DEA03CF}" sibTransId="{F0D0FA47-4DE6-4DD1-A341-07B7EEF1B1CD}"/>
    <dgm:cxn modelId="{70C9EA55-50D8-4BE7-B265-1ACAAD3378FA}" srcId="{471371D5-DB09-4EE9-8AEA-95E04F42C8DF}" destId="{89C2E456-71AE-41AD-8578-B3EE2E9A1525}" srcOrd="1" destOrd="0" parTransId="{948C5412-5444-4B74-961D-FF6148D32F62}" sibTransId="{817A85C7-321F-4818-90D3-74100527F64D}"/>
    <dgm:cxn modelId="{48EE8D8C-DDE9-428A-96A4-2DE63126539C}" type="presOf" srcId="{1EB3AADB-1851-431B-9BC2-CB5E783993E9}" destId="{301E6ACB-D46E-4A29-B8B1-4E19D206CB9C}" srcOrd="0" destOrd="0" presId="urn:microsoft.com/office/officeart/2005/8/layout/balance1"/>
    <dgm:cxn modelId="{B85F7F96-91E3-47B7-AB9D-588733F26B92}" srcId="{89C2E456-71AE-41AD-8578-B3EE2E9A1525}" destId="{EA1E1632-8579-4B24-8A5B-60E26B3DEB9A}" srcOrd="0" destOrd="0" parTransId="{BC5770D3-0654-419A-BB35-00DACA4895CE}" sibTransId="{C38D384B-6ABB-411E-ABB3-67299CDE9E6B}"/>
    <dgm:cxn modelId="{742D3A98-B58E-4BB6-B489-DF76285F4C17}" srcId="{471371D5-DB09-4EE9-8AEA-95E04F42C8DF}" destId="{FB985619-8911-48B2-AABB-D8E52F6CA62F}" srcOrd="0" destOrd="0" parTransId="{F08F9D8A-0E51-4CF3-8637-4F3CFCB0E1AC}" sibTransId="{3B65DB81-22C1-4701-B0D5-791AC27E4775}"/>
    <dgm:cxn modelId="{A33D4F9C-E9EC-450E-B84D-C3DDE6723519}" srcId="{89C2E456-71AE-41AD-8578-B3EE2E9A1525}" destId="{6C72E1B8-6960-4EDF-8CF9-E6FB4645F3DB}" srcOrd="2" destOrd="0" parTransId="{E7ABC7D1-B9D9-4201-9417-C1A39CB2BAB5}" sibTransId="{C229565A-D350-4499-978C-C5F1C6531034}"/>
    <dgm:cxn modelId="{4AF563A1-BA77-488C-99BD-754E4F39A279}" srcId="{FB985619-8911-48B2-AABB-D8E52F6CA62F}" destId="{2309E2BA-F4F0-43B2-851D-CE753C6240D5}" srcOrd="1" destOrd="0" parTransId="{787536C3-28F3-403E-AAFA-D48A23BECDBB}" sibTransId="{93410F65-917A-4F26-A99E-CAA515921C33}"/>
    <dgm:cxn modelId="{1E6CB7E2-EBE9-4F01-8FCE-5BBB5096E63F}" type="presOf" srcId="{EA1E1632-8579-4B24-8A5B-60E26B3DEB9A}" destId="{FDAA3C78-713B-420F-878F-AD3B28D109EC}" srcOrd="0" destOrd="0" presId="urn:microsoft.com/office/officeart/2005/8/layout/balance1"/>
    <dgm:cxn modelId="{8AC47FE7-C1BF-4ACC-BF88-31EBC20A4C23}" type="presOf" srcId="{FB985619-8911-48B2-AABB-D8E52F6CA62F}" destId="{31969F41-2DDB-4486-B598-0A46D91F8255}" srcOrd="0" destOrd="0" presId="urn:microsoft.com/office/officeart/2005/8/layout/balance1"/>
    <dgm:cxn modelId="{8370C9F8-ADDC-4F8A-A9B6-DF0607F86445}" type="presOf" srcId="{469DD2DC-084F-46C5-BA68-2596963BAAAE}" destId="{249C7BEF-F3D9-4C67-839A-6C46BFB591B3}" srcOrd="0" destOrd="0" presId="urn:microsoft.com/office/officeart/2005/8/layout/balance1"/>
    <dgm:cxn modelId="{64A1AE67-8804-4F4B-9CD5-4B3F750CA0C2}" type="presParOf" srcId="{884B9019-2D5E-478F-9D83-7376877E7A98}" destId="{A4BB0FB6-78FE-4A24-ADAC-8581A2D23768}" srcOrd="0" destOrd="0" presId="urn:microsoft.com/office/officeart/2005/8/layout/balance1"/>
    <dgm:cxn modelId="{51B3869F-CA49-4122-B788-6D3A48B0C4AF}" type="presParOf" srcId="{884B9019-2D5E-478F-9D83-7376877E7A98}" destId="{1B6CBAD9-4B7E-4C86-9E3B-B50D34B9F2DA}" srcOrd="1" destOrd="0" presId="urn:microsoft.com/office/officeart/2005/8/layout/balance1"/>
    <dgm:cxn modelId="{1269E49B-D5AC-46AE-A83C-00C83F40CCC6}" type="presParOf" srcId="{1B6CBAD9-4B7E-4C86-9E3B-B50D34B9F2DA}" destId="{31969F41-2DDB-4486-B598-0A46D91F8255}" srcOrd="0" destOrd="0" presId="urn:microsoft.com/office/officeart/2005/8/layout/balance1"/>
    <dgm:cxn modelId="{3D7EA6BD-8F2E-4121-9A2C-2AA737452D9B}" type="presParOf" srcId="{1B6CBAD9-4B7E-4C86-9E3B-B50D34B9F2DA}" destId="{B52B6993-62D1-4CA7-B385-BC9FBBD1B7A1}" srcOrd="1" destOrd="0" presId="urn:microsoft.com/office/officeart/2005/8/layout/balance1"/>
    <dgm:cxn modelId="{09931102-76B8-4197-9A0E-782D823B88EB}" type="presParOf" srcId="{884B9019-2D5E-478F-9D83-7376877E7A98}" destId="{232440DB-E41A-4422-A94C-CC9C1C182B68}" srcOrd="2" destOrd="0" presId="urn:microsoft.com/office/officeart/2005/8/layout/balance1"/>
    <dgm:cxn modelId="{54D1D77C-7B40-4D08-B489-5683DAEB67A9}" type="presParOf" srcId="{232440DB-E41A-4422-A94C-CC9C1C182B68}" destId="{ACC75B83-D8D8-476A-8EF1-30D65B4DA3D9}" srcOrd="0" destOrd="0" presId="urn:microsoft.com/office/officeart/2005/8/layout/balance1"/>
    <dgm:cxn modelId="{2D31A610-CCE9-405F-A9E4-AFEBA8BFB143}" type="presParOf" srcId="{232440DB-E41A-4422-A94C-CC9C1C182B68}" destId="{AC5F961C-9BFF-4DA1-8D65-98E2888B6AD9}" srcOrd="1" destOrd="0" presId="urn:microsoft.com/office/officeart/2005/8/layout/balance1"/>
    <dgm:cxn modelId="{47814EAA-9695-45D2-8225-430A4D26A790}" type="presParOf" srcId="{232440DB-E41A-4422-A94C-CC9C1C182B68}" destId="{FE9862FB-3E06-45D7-8922-1A6A6AF2DA19}" srcOrd="2" destOrd="0" presId="urn:microsoft.com/office/officeart/2005/8/layout/balance1"/>
    <dgm:cxn modelId="{22570A9F-2D6C-42A6-A7E1-70A56940FE0D}" type="presParOf" srcId="{232440DB-E41A-4422-A94C-CC9C1C182B68}" destId="{FDAA3C78-713B-420F-878F-AD3B28D109EC}" srcOrd="3" destOrd="0" presId="urn:microsoft.com/office/officeart/2005/8/layout/balance1"/>
    <dgm:cxn modelId="{D3C1EF86-8574-488A-AA73-56299B892E75}" type="presParOf" srcId="{232440DB-E41A-4422-A94C-CC9C1C182B68}" destId="{249C7BEF-F3D9-4C67-839A-6C46BFB591B3}" srcOrd="4" destOrd="0" presId="urn:microsoft.com/office/officeart/2005/8/layout/balance1"/>
    <dgm:cxn modelId="{79B797EB-102D-4C07-9791-355A650BE505}" type="presParOf" srcId="{232440DB-E41A-4422-A94C-CC9C1C182B68}" destId="{FF85C0F6-6A48-4EBE-8002-81F4F36A05E4}" srcOrd="5" destOrd="0" presId="urn:microsoft.com/office/officeart/2005/8/layout/balance1"/>
    <dgm:cxn modelId="{428664A5-72C2-4367-9C31-3FA98112B705}" type="presParOf" srcId="{232440DB-E41A-4422-A94C-CC9C1C182B68}" destId="{301E6ACB-D46E-4A29-B8B1-4E19D206CB9C}" srcOrd="6" destOrd="0" presId="urn:microsoft.com/office/officeart/2005/8/layout/balance1"/>
    <dgm:cxn modelId="{5981F3E2-7DCF-4355-8C89-A2F976B833F6}" type="presParOf" srcId="{232440DB-E41A-4422-A94C-CC9C1C182B68}" destId="{951DE0EF-5A73-4652-AB10-DC1468DC9A9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D5C82-E509-4F0D-9739-187D9F39AFE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27288EF-97B8-4A22-B8DD-B80DE911D3C1}">
      <dgm:prSet phldrT="[Text]"/>
      <dgm:spPr/>
      <dgm:t>
        <a:bodyPr/>
        <a:lstStyle/>
        <a:p>
          <a:r>
            <a:rPr lang="en-IN"/>
            <a:t>User Data</a:t>
          </a:r>
        </a:p>
      </dgm:t>
    </dgm:pt>
    <dgm:pt modelId="{C42A37A0-DD35-4EBF-86D3-D1CA46CB1ABF}" type="parTrans" cxnId="{E0E26AD4-D01C-4DFE-8DB8-CF7CBA9AAD7C}">
      <dgm:prSet/>
      <dgm:spPr/>
      <dgm:t>
        <a:bodyPr/>
        <a:lstStyle/>
        <a:p>
          <a:endParaRPr lang="en-IN"/>
        </a:p>
      </dgm:t>
    </dgm:pt>
    <dgm:pt modelId="{CDBA9D8A-6BD0-44DA-AAAC-4631FD867BB5}" type="sibTrans" cxnId="{E0E26AD4-D01C-4DFE-8DB8-CF7CBA9AAD7C}">
      <dgm:prSet/>
      <dgm:spPr/>
      <dgm:t>
        <a:bodyPr/>
        <a:lstStyle/>
        <a:p>
          <a:endParaRPr lang="en-IN"/>
        </a:p>
      </dgm:t>
    </dgm:pt>
    <dgm:pt modelId="{383642EF-0EF0-47D9-A427-FE8911B44237}">
      <dgm:prSet phldrT="[Text]"/>
      <dgm:spPr/>
      <dgm:t>
        <a:bodyPr/>
        <a:lstStyle/>
        <a:p>
          <a:r>
            <a:rPr lang="en-IN">
              <a:latin typeface="Calibri Light" panose="020F0302020204030204"/>
            </a:rPr>
            <a:t>Heap</a:t>
          </a:r>
          <a:endParaRPr lang="en-IN"/>
        </a:p>
      </dgm:t>
    </dgm:pt>
    <dgm:pt modelId="{D0440A2D-5D8F-4C16-A349-9AFE169D1C96}" type="parTrans" cxnId="{BFFABE7D-0501-424A-AECB-9911F43E10C2}">
      <dgm:prSet/>
      <dgm:spPr/>
      <dgm:t>
        <a:bodyPr/>
        <a:lstStyle/>
        <a:p>
          <a:endParaRPr lang="en-IN"/>
        </a:p>
      </dgm:t>
    </dgm:pt>
    <dgm:pt modelId="{17351790-4446-4F70-B771-D41A3CB733C9}" type="sibTrans" cxnId="{BFFABE7D-0501-424A-AECB-9911F43E10C2}">
      <dgm:prSet/>
      <dgm:spPr/>
      <dgm:t>
        <a:bodyPr/>
        <a:lstStyle/>
        <a:p>
          <a:endParaRPr lang="en-IN"/>
        </a:p>
      </dgm:t>
    </dgm:pt>
    <dgm:pt modelId="{BB8482BB-00F4-47EE-BF8B-0932182268A3}">
      <dgm:prSet phldrT="[Text]"/>
      <dgm:spPr/>
      <dgm:t>
        <a:bodyPr/>
        <a:lstStyle/>
        <a:p>
          <a:r>
            <a:rPr lang="en-IN"/>
            <a:t>Kernel Data</a:t>
          </a:r>
        </a:p>
      </dgm:t>
    </dgm:pt>
    <dgm:pt modelId="{47636918-AAEE-44E9-AD74-FCC2D0C4635E}" type="parTrans" cxnId="{7AFE96AF-CC0D-44B0-8432-23343A350795}">
      <dgm:prSet/>
      <dgm:spPr/>
      <dgm:t>
        <a:bodyPr/>
        <a:lstStyle/>
        <a:p>
          <a:endParaRPr lang="en-IN"/>
        </a:p>
      </dgm:t>
    </dgm:pt>
    <dgm:pt modelId="{0A562098-F94A-4575-8CB1-7B651243C976}" type="sibTrans" cxnId="{7AFE96AF-CC0D-44B0-8432-23343A350795}">
      <dgm:prSet/>
      <dgm:spPr/>
      <dgm:t>
        <a:bodyPr/>
        <a:lstStyle/>
        <a:p>
          <a:endParaRPr lang="en-IN"/>
        </a:p>
      </dgm:t>
    </dgm:pt>
    <dgm:pt modelId="{55D13539-0011-4D85-898A-6DBEC46CA085}">
      <dgm:prSet phldrT="[Text]"/>
      <dgm:spPr/>
      <dgm:t>
        <a:bodyPr/>
        <a:lstStyle/>
        <a:p>
          <a:r>
            <a:rPr lang="en-IN"/>
            <a:t>Page Tables</a:t>
          </a:r>
        </a:p>
      </dgm:t>
    </dgm:pt>
    <dgm:pt modelId="{0F33FFA6-CDA2-4D21-9CE6-85B5EB419380}" type="parTrans" cxnId="{F44C8699-51F8-484A-A0A0-095A2514019C}">
      <dgm:prSet/>
      <dgm:spPr/>
      <dgm:t>
        <a:bodyPr/>
        <a:lstStyle/>
        <a:p>
          <a:endParaRPr lang="en-IN"/>
        </a:p>
      </dgm:t>
    </dgm:pt>
    <dgm:pt modelId="{12FAEE60-5786-4E1C-96FD-48D335DDC0FF}" type="sibTrans" cxnId="{F44C8699-51F8-484A-A0A0-095A2514019C}">
      <dgm:prSet/>
      <dgm:spPr/>
      <dgm:t>
        <a:bodyPr/>
        <a:lstStyle/>
        <a:p>
          <a:endParaRPr lang="en-IN"/>
        </a:p>
      </dgm:t>
    </dgm:pt>
    <dgm:pt modelId="{B30BC08F-8ED1-41FE-8285-A9CF69ABBB91}">
      <dgm:prSet phldrT="[Text]"/>
      <dgm:spPr/>
      <dgm:t>
        <a:bodyPr/>
        <a:lstStyle/>
        <a:p>
          <a:r>
            <a:rPr lang="en-IN"/>
            <a:t>Kernel </a:t>
          </a:r>
          <a:r>
            <a:rPr lang="en-IN">
              <a:latin typeface="Calibri Light" panose="020F0302020204030204"/>
            </a:rPr>
            <a:t>objects</a:t>
          </a:r>
          <a:endParaRPr lang="en-IN"/>
        </a:p>
      </dgm:t>
    </dgm:pt>
    <dgm:pt modelId="{61334732-7056-429C-B681-A84C53B57C5A}" type="parTrans" cxnId="{44A52244-1359-4BFA-9B4F-F567B31F8DDD}">
      <dgm:prSet/>
      <dgm:spPr/>
      <dgm:t>
        <a:bodyPr/>
        <a:lstStyle/>
        <a:p>
          <a:endParaRPr lang="en-IN"/>
        </a:p>
      </dgm:t>
    </dgm:pt>
    <dgm:pt modelId="{1D294001-DB31-422F-AAAC-F74E629EDB5D}" type="sibTrans" cxnId="{44A52244-1359-4BFA-9B4F-F567B31F8DDD}">
      <dgm:prSet/>
      <dgm:spPr/>
      <dgm:t>
        <a:bodyPr/>
        <a:lstStyle/>
        <a:p>
          <a:endParaRPr lang="en-IN"/>
        </a:p>
      </dgm:t>
    </dgm:pt>
    <dgm:pt modelId="{A6C3A6F8-F928-4989-91E8-46D110E09D82}" type="pres">
      <dgm:prSet presAssocID="{3E7D5C82-E509-4F0D-9739-187D9F39AF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937A87-3A36-4040-8EE8-579D9DA59138}" type="pres">
      <dgm:prSet presAssocID="{D27288EF-97B8-4A22-B8DD-B80DE911D3C1}" presName="root" presStyleCnt="0"/>
      <dgm:spPr/>
    </dgm:pt>
    <dgm:pt modelId="{9053826F-F8D7-4BD4-A1EE-C8FBA7EEA301}" type="pres">
      <dgm:prSet presAssocID="{D27288EF-97B8-4A22-B8DD-B80DE911D3C1}" presName="rootComposite" presStyleCnt="0"/>
      <dgm:spPr/>
    </dgm:pt>
    <dgm:pt modelId="{E9E10EF4-0D4F-4246-8DA0-7339340674E3}" type="pres">
      <dgm:prSet presAssocID="{D27288EF-97B8-4A22-B8DD-B80DE911D3C1}" presName="rootText" presStyleLbl="node1" presStyleIdx="0" presStyleCnt="2"/>
      <dgm:spPr/>
    </dgm:pt>
    <dgm:pt modelId="{3D5D400E-EB2E-4E7F-8B15-5518B560A365}" type="pres">
      <dgm:prSet presAssocID="{D27288EF-97B8-4A22-B8DD-B80DE911D3C1}" presName="rootConnector" presStyleLbl="node1" presStyleIdx="0" presStyleCnt="2"/>
      <dgm:spPr/>
    </dgm:pt>
    <dgm:pt modelId="{900607F8-DF3E-4B82-9C69-041A0D560E9F}" type="pres">
      <dgm:prSet presAssocID="{D27288EF-97B8-4A22-B8DD-B80DE911D3C1}" presName="childShape" presStyleCnt="0"/>
      <dgm:spPr/>
    </dgm:pt>
    <dgm:pt modelId="{ACA4C307-EBBF-4DEE-A232-422FB62105EA}" type="pres">
      <dgm:prSet presAssocID="{D0440A2D-5D8F-4C16-A349-9AFE169D1C96}" presName="Name13" presStyleLbl="parChTrans1D2" presStyleIdx="0" presStyleCnt="3"/>
      <dgm:spPr/>
    </dgm:pt>
    <dgm:pt modelId="{65B83705-0652-4BEC-B897-14E1F401815C}" type="pres">
      <dgm:prSet presAssocID="{383642EF-0EF0-47D9-A427-FE8911B44237}" presName="childText" presStyleLbl="bgAcc1" presStyleIdx="0" presStyleCnt="3">
        <dgm:presLayoutVars>
          <dgm:bulletEnabled val="1"/>
        </dgm:presLayoutVars>
      </dgm:prSet>
      <dgm:spPr/>
    </dgm:pt>
    <dgm:pt modelId="{DD6D7072-206B-4E15-A115-47CE3B28EC38}" type="pres">
      <dgm:prSet presAssocID="{BB8482BB-00F4-47EE-BF8B-0932182268A3}" presName="root" presStyleCnt="0"/>
      <dgm:spPr/>
    </dgm:pt>
    <dgm:pt modelId="{FFC980ED-FEFD-4281-82AC-177E6EBE5B44}" type="pres">
      <dgm:prSet presAssocID="{BB8482BB-00F4-47EE-BF8B-0932182268A3}" presName="rootComposite" presStyleCnt="0"/>
      <dgm:spPr/>
    </dgm:pt>
    <dgm:pt modelId="{D68EE800-16FB-4450-8FF2-3741602646CD}" type="pres">
      <dgm:prSet presAssocID="{BB8482BB-00F4-47EE-BF8B-0932182268A3}" presName="rootText" presStyleLbl="node1" presStyleIdx="1" presStyleCnt="2"/>
      <dgm:spPr/>
    </dgm:pt>
    <dgm:pt modelId="{188F5D0F-3AED-4DCC-B03E-129418E8BF43}" type="pres">
      <dgm:prSet presAssocID="{BB8482BB-00F4-47EE-BF8B-0932182268A3}" presName="rootConnector" presStyleLbl="node1" presStyleIdx="1" presStyleCnt="2"/>
      <dgm:spPr/>
    </dgm:pt>
    <dgm:pt modelId="{7DF61D99-97E6-41A5-B142-0B2B17F23072}" type="pres">
      <dgm:prSet presAssocID="{BB8482BB-00F4-47EE-BF8B-0932182268A3}" presName="childShape" presStyleCnt="0"/>
      <dgm:spPr/>
    </dgm:pt>
    <dgm:pt modelId="{163938BB-B968-45FB-912E-ED3262CCFC21}" type="pres">
      <dgm:prSet presAssocID="{0F33FFA6-CDA2-4D21-9CE6-85B5EB419380}" presName="Name13" presStyleLbl="parChTrans1D2" presStyleIdx="1" presStyleCnt="3"/>
      <dgm:spPr/>
    </dgm:pt>
    <dgm:pt modelId="{EE9C450F-F110-4039-A09F-DA64A5B9A5C5}" type="pres">
      <dgm:prSet presAssocID="{55D13539-0011-4D85-898A-6DBEC46CA085}" presName="childText" presStyleLbl="bgAcc1" presStyleIdx="1" presStyleCnt="3">
        <dgm:presLayoutVars>
          <dgm:bulletEnabled val="1"/>
        </dgm:presLayoutVars>
      </dgm:prSet>
      <dgm:spPr/>
    </dgm:pt>
    <dgm:pt modelId="{28A44125-08AA-449F-87C3-05D952D073C3}" type="pres">
      <dgm:prSet presAssocID="{61334732-7056-429C-B681-A84C53B57C5A}" presName="Name13" presStyleLbl="parChTrans1D2" presStyleIdx="2" presStyleCnt="3"/>
      <dgm:spPr/>
    </dgm:pt>
    <dgm:pt modelId="{14D90C9E-9A8E-4717-9229-03E1F8204096}" type="pres">
      <dgm:prSet presAssocID="{B30BC08F-8ED1-41FE-8285-A9CF69ABBB91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B3685309-2C1D-419A-87A7-EA37361DF43E}" type="presOf" srcId="{383642EF-0EF0-47D9-A427-FE8911B44237}" destId="{65B83705-0652-4BEC-B897-14E1F401815C}" srcOrd="0" destOrd="0" presId="urn:microsoft.com/office/officeart/2005/8/layout/hierarchy3"/>
    <dgm:cxn modelId="{13307D39-7693-4FB3-9CA8-2C7317CAE41C}" type="presOf" srcId="{3E7D5C82-E509-4F0D-9739-187D9F39AFE8}" destId="{A6C3A6F8-F928-4989-91E8-46D110E09D82}" srcOrd="0" destOrd="0" presId="urn:microsoft.com/office/officeart/2005/8/layout/hierarchy3"/>
    <dgm:cxn modelId="{44A52244-1359-4BFA-9B4F-F567B31F8DDD}" srcId="{BB8482BB-00F4-47EE-BF8B-0932182268A3}" destId="{B30BC08F-8ED1-41FE-8285-A9CF69ABBB91}" srcOrd="1" destOrd="0" parTransId="{61334732-7056-429C-B681-A84C53B57C5A}" sibTransId="{1D294001-DB31-422F-AAAC-F74E629EDB5D}"/>
    <dgm:cxn modelId="{6BF97171-324A-44D8-9A64-C6F3A8858F55}" type="presOf" srcId="{0F33FFA6-CDA2-4D21-9CE6-85B5EB419380}" destId="{163938BB-B968-45FB-912E-ED3262CCFC21}" srcOrd="0" destOrd="0" presId="urn:microsoft.com/office/officeart/2005/8/layout/hierarchy3"/>
    <dgm:cxn modelId="{E188757C-E1FD-434F-93EB-224666917E39}" type="presOf" srcId="{D27288EF-97B8-4A22-B8DD-B80DE911D3C1}" destId="{E9E10EF4-0D4F-4246-8DA0-7339340674E3}" srcOrd="0" destOrd="0" presId="urn:microsoft.com/office/officeart/2005/8/layout/hierarchy3"/>
    <dgm:cxn modelId="{BFFABE7D-0501-424A-AECB-9911F43E10C2}" srcId="{D27288EF-97B8-4A22-B8DD-B80DE911D3C1}" destId="{383642EF-0EF0-47D9-A427-FE8911B44237}" srcOrd="0" destOrd="0" parTransId="{D0440A2D-5D8F-4C16-A349-9AFE169D1C96}" sibTransId="{17351790-4446-4F70-B771-D41A3CB733C9}"/>
    <dgm:cxn modelId="{A6CBF389-41B7-4BBB-B195-8630A809C313}" type="presOf" srcId="{D27288EF-97B8-4A22-B8DD-B80DE911D3C1}" destId="{3D5D400E-EB2E-4E7F-8B15-5518B560A365}" srcOrd="1" destOrd="0" presId="urn:microsoft.com/office/officeart/2005/8/layout/hierarchy3"/>
    <dgm:cxn modelId="{EAE0DB8D-EC8F-4F4E-BCF2-0FEFEE3D9BE1}" type="presOf" srcId="{D0440A2D-5D8F-4C16-A349-9AFE169D1C96}" destId="{ACA4C307-EBBF-4DEE-A232-422FB62105EA}" srcOrd="0" destOrd="0" presId="urn:microsoft.com/office/officeart/2005/8/layout/hierarchy3"/>
    <dgm:cxn modelId="{F44C8699-51F8-484A-A0A0-095A2514019C}" srcId="{BB8482BB-00F4-47EE-BF8B-0932182268A3}" destId="{55D13539-0011-4D85-898A-6DBEC46CA085}" srcOrd="0" destOrd="0" parTransId="{0F33FFA6-CDA2-4D21-9CE6-85B5EB419380}" sibTransId="{12FAEE60-5786-4E1C-96FD-48D335DDC0FF}"/>
    <dgm:cxn modelId="{7AFE96AF-CC0D-44B0-8432-23343A350795}" srcId="{3E7D5C82-E509-4F0D-9739-187D9F39AFE8}" destId="{BB8482BB-00F4-47EE-BF8B-0932182268A3}" srcOrd="1" destOrd="0" parTransId="{47636918-AAEE-44E9-AD74-FCC2D0C4635E}" sibTransId="{0A562098-F94A-4575-8CB1-7B651243C976}"/>
    <dgm:cxn modelId="{1FECDCB4-651C-4AB6-AE36-842185288E4C}" type="presOf" srcId="{55D13539-0011-4D85-898A-6DBEC46CA085}" destId="{EE9C450F-F110-4039-A09F-DA64A5B9A5C5}" srcOrd="0" destOrd="0" presId="urn:microsoft.com/office/officeart/2005/8/layout/hierarchy3"/>
    <dgm:cxn modelId="{E0E26AD4-D01C-4DFE-8DB8-CF7CBA9AAD7C}" srcId="{3E7D5C82-E509-4F0D-9739-187D9F39AFE8}" destId="{D27288EF-97B8-4A22-B8DD-B80DE911D3C1}" srcOrd="0" destOrd="0" parTransId="{C42A37A0-DD35-4EBF-86D3-D1CA46CB1ABF}" sibTransId="{CDBA9D8A-6BD0-44DA-AAAC-4631FD867BB5}"/>
    <dgm:cxn modelId="{6DBA4DD6-A4C9-48D6-ABA7-84A97C54D4FC}" type="presOf" srcId="{61334732-7056-429C-B681-A84C53B57C5A}" destId="{28A44125-08AA-449F-87C3-05D952D073C3}" srcOrd="0" destOrd="0" presId="urn:microsoft.com/office/officeart/2005/8/layout/hierarchy3"/>
    <dgm:cxn modelId="{46ABDEDB-557A-4BA7-A35E-1610B6DE8556}" type="presOf" srcId="{BB8482BB-00F4-47EE-BF8B-0932182268A3}" destId="{D68EE800-16FB-4450-8FF2-3741602646CD}" srcOrd="0" destOrd="0" presId="urn:microsoft.com/office/officeart/2005/8/layout/hierarchy3"/>
    <dgm:cxn modelId="{8A7D30DE-9321-4803-A210-6A2DEFEB593D}" type="presOf" srcId="{BB8482BB-00F4-47EE-BF8B-0932182268A3}" destId="{188F5D0F-3AED-4DCC-B03E-129418E8BF43}" srcOrd="1" destOrd="0" presId="urn:microsoft.com/office/officeart/2005/8/layout/hierarchy3"/>
    <dgm:cxn modelId="{693751E1-A2BC-492E-8ACF-536B16412197}" type="presOf" srcId="{B30BC08F-8ED1-41FE-8285-A9CF69ABBB91}" destId="{14D90C9E-9A8E-4717-9229-03E1F8204096}" srcOrd="0" destOrd="0" presId="urn:microsoft.com/office/officeart/2005/8/layout/hierarchy3"/>
    <dgm:cxn modelId="{50858528-03D4-47B0-AB21-CA0F6C69B15B}" type="presParOf" srcId="{A6C3A6F8-F928-4989-91E8-46D110E09D82}" destId="{83937A87-3A36-4040-8EE8-579D9DA59138}" srcOrd="0" destOrd="0" presId="urn:microsoft.com/office/officeart/2005/8/layout/hierarchy3"/>
    <dgm:cxn modelId="{2D6F349C-91D4-40D3-BAFD-A98E65783939}" type="presParOf" srcId="{83937A87-3A36-4040-8EE8-579D9DA59138}" destId="{9053826F-F8D7-4BD4-A1EE-C8FBA7EEA301}" srcOrd="0" destOrd="0" presId="urn:microsoft.com/office/officeart/2005/8/layout/hierarchy3"/>
    <dgm:cxn modelId="{57FAD853-F890-4E7A-992E-F465AB40E8AE}" type="presParOf" srcId="{9053826F-F8D7-4BD4-A1EE-C8FBA7EEA301}" destId="{E9E10EF4-0D4F-4246-8DA0-7339340674E3}" srcOrd="0" destOrd="0" presId="urn:microsoft.com/office/officeart/2005/8/layout/hierarchy3"/>
    <dgm:cxn modelId="{8890950C-286E-4DC9-AA94-28F6624ADAFD}" type="presParOf" srcId="{9053826F-F8D7-4BD4-A1EE-C8FBA7EEA301}" destId="{3D5D400E-EB2E-4E7F-8B15-5518B560A365}" srcOrd="1" destOrd="0" presId="urn:microsoft.com/office/officeart/2005/8/layout/hierarchy3"/>
    <dgm:cxn modelId="{FD275858-9894-49F8-8DF5-D990CD6188E4}" type="presParOf" srcId="{83937A87-3A36-4040-8EE8-579D9DA59138}" destId="{900607F8-DF3E-4B82-9C69-041A0D560E9F}" srcOrd="1" destOrd="0" presId="urn:microsoft.com/office/officeart/2005/8/layout/hierarchy3"/>
    <dgm:cxn modelId="{F6CD28A9-582E-4F05-96B3-DCD58CC4540F}" type="presParOf" srcId="{900607F8-DF3E-4B82-9C69-041A0D560E9F}" destId="{ACA4C307-EBBF-4DEE-A232-422FB62105EA}" srcOrd="0" destOrd="0" presId="urn:microsoft.com/office/officeart/2005/8/layout/hierarchy3"/>
    <dgm:cxn modelId="{E5A4B5D1-711D-4BDF-A082-62ABD64A47BF}" type="presParOf" srcId="{900607F8-DF3E-4B82-9C69-041A0D560E9F}" destId="{65B83705-0652-4BEC-B897-14E1F401815C}" srcOrd="1" destOrd="0" presId="urn:microsoft.com/office/officeart/2005/8/layout/hierarchy3"/>
    <dgm:cxn modelId="{A541B865-0FA5-4F71-990E-216F09D152EC}" type="presParOf" srcId="{A6C3A6F8-F928-4989-91E8-46D110E09D82}" destId="{DD6D7072-206B-4E15-A115-47CE3B28EC38}" srcOrd="1" destOrd="0" presId="urn:microsoft.com/office/officeart/2005/8/layout/hierarchy3"/>
    <dgm:cxn modelId="{186B37BF-2695-43CC-8880-BD77B98B84CD}" type="presParOf" srcId="{DD6D7072-206B-4E15-A115-47CE3B28EC38}" destId="{FFC980ED-FEFD-4281-82AC-177E6EBE5B44}" srcOrd="0" destOrd="0" presId="urn:microsoft.com/office/officeart/2005/8/layout/hierarchy3"/>
    <dgm:cxn modelId="{34CE008F-0B09-494F-8A9C-E0AA66E8B857}" type="presParOf" srcId="{FFC980ED-FEFD-4281-82AC-177E6EBE5B44}" destId="{D68EE800-16FB-4450-8FF2-3741602646CD}" srcOrd="0" destOrd="0" presId="urn:microsoft.com/office/officeart/2005/8/layout/hierarchy3"/>
    <dgm:cxn modelId="{951BD291-2818-45F7-9EB6-CB9970805192}" type="presParOf" srcId="{FFC980ED-FEFD-4281-82AC-177E6EBE5B44}" destId="{188F5D0F-3AED-4DCC-B03E-129418E8BF43}" srcOrd="1" destOrd="0" presId="urn:microsoft.com/office/officeart/2005/8/layout/hierarchy3"/>
    <dgm:cxn modelId="{DE55BEC4-5035-4903-A26A-0C2C0B8FFA88}" type="presParOf" srcId="{DD6D7072-206B-4E15-A115-47CE3B28EC38}" destId="{7DF61D99-97E6-41A5-B142-0B2B17F23072}" srcOrd="1" destOrd="0" presId="urn:microsoft.com/office/officeart/2005/8/layout/hierarchy3"/>
    <dgm:cxn modelId="{8AE6EED7-F087-4ACF-806C-5A5FB5ECEB53}" type="presParOf" srcId="{7DF61D99-97E6-41A5-B142-0B2B17F23072}" destId="{163938BB-B968-45FB-912E-ED3262CCFC21}" srcOrd="0" destOrd="0" presId="urn:microsoft.com/office/officeart/2005/8/layout/hierarchy3"/>
    <dgm:cxn modelId="{F39DA645-CA08-463F-87DF-343388CF2ADD}" type="presParOf" srcId="{7DF61D99-97E6-41A5-B142-0B2B17F23072}" destId="{EE9C450F-F110-4039-A09F-DA64A5B9A5C5}" srcOrd="1" destOrd="0" presId="urn:microsoft.com/office/officeart/2005/8/layout/hierarchy3"/>
    <dgm:cxn modelId="{38A3F51E-F09D-4008-818A-02BCBF3CAFAE}" type="presParOf" srcId="{7DF61D99-97E6-41A5-B142-0B2B17F23072}" destId="{28A44125-08AA-449F-87C3-05D952D073C3}" srcOrd="2" destOrd="0" presId="urn:microsoft.com/office/officeart/2005/8/layout/hierarchy3"/>
    <dgm:cxn modelId="{4004D2D4-20D6-4B69-9903-C4C19E42EF33}" type="presParOf" srcId="{7DF61D99-97E6-41A5-B142-0B2B17F23072}" destId="{14D90C9E-9A8E-4717-9229-03E1F820409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B1F365-D868-4B18-AD52-6199B9EB92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9CBFB0-8633-491C-9341-34994A60708A}">
      <dgm:prSet phldrT="[Text]"/>
      <dgm:spPr/>
      <dgm:t>
        <a:bodyPr/>
        <a:lstStyle/>
        <a:p>
          <a:r>
            <a:rPr lang="en-US">
              <a:latin typeface="+mn-lt"/>
            </a:rPr>
            <a:t>Page Table Allocation</a:t>
          </a:r>
        </a:p>
      </dgm:t>
    </dgm:pt>
    <dgm:pt modelId="{0238E666-C399-4DA1-94A3-F3002494FB4B}" type="parTrans" cxnId="{300FFE5F-F550-4C4F-8287-1B30313DCF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58F339A-AF72-42E1-AD0A-DBCA2BB10D80}" type="sibTrans" cxnId="{300FFE5F-F550-4C4F-8287-1B30313DCF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156C03-3844-4B52-9175-B5DF747CFE90}">
      <dgm:prSet phldrT="[Text]"/>
      <dgm:spPr/>
      <dgm:t>
        <a:bodyPr/>
        <a:lstStyle/>
        <a:p>
          <a:r>
            <a:rPr lang="en-US">
              <a:latin typeface="+mn-lt"/>
            </a:rPr>
            <a:t>Page table migration</a:t>
          </a:r>
        </a:p>
      </dgm:t>
    </dgm:pt>
    <dgm:pt modelId="{544E1085-B9C2-433F-B275-D9F181B40818}" type="parTrans" cxnId="{CF33B57B-C5D6-4D78-86BF-6BD4037A0C0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8CF4264-B811-4EAC-89C0-5C22468B4DA8}" type="sibTrans" cxnId="{CF33B57B-C5D6-4D78-86BF-6BD4037A0C0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82B938A-C0E2-43E5-9809-6ABE717CD560}">
      <dgm:prSet phldrT="[Text]"/>
      <dgm:spPr/>
      <dgm:t>
        <a:bodyPr/>
        <a:lstStyle/>
        <a:p>
          <a:r>
            <a:rPr lang="en-US">
              <a:latin typeface="+mn-lt"/>
            </a:rPr>
            <a:t>Data pages can move across NUMA nodes</a:t>
          </a:r>
        </a:p>
      </dgm:t>
    </dgm:pt>
    <dgm:pt modelId="{62FA1E89-0EB9-4E42-BACD-EA369771281C}" type="parTrans" cxnId="{ABF87CC5-A594-49FB-B111-97257C651B7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B646BF0-532D-4DAC-AC88-361CB2A63191}" type="sibTrans" cxnId="{ABF87CC5-A594-49FB-B111-97257C651B7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02D00F-1995-4000-99E6-81F463BAEEA8}">
      <dgm:prSet phldrT="[Text]"/>
      <dgm:spPr/>
      <dgm:t>
        <a:bodyPr/>
        <a:lstStyle/>
        <a:p>
          <a:r>
            <a:rPr lang="en-US">
              <a:latin typeface="+mn-lt"/>
            </a:rPr>
            <a:t>Page table pages are fixed</a:t>
          </a:r>
        </a:p>
      </dgm:t>
    </dgm:pt>
    <dgm:pt modelId="{7BFC8CE7-ABA4-49F1-8158-80557699EAC3}" type="parTrans" cxnId="{C73A46D6-3EE8-4475-B2FB-D593AD9548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9C1970A-21AC-429C-90A7-D5FD8352EB7E}" type="sibTrans" cxnId="{C73A46D6-3EE8-4475-B2FB-D593AD9548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A75BBD-ABFC-4D1A-8DD6-B57ED575F2C2}">
      <dgm:prSet phldrT="[Text]"/>
      <dgm:spPr/>
      <dgm:t>
        <a:bodyPr/>
        <a:lstStyle/>
        <a:p>
          <a:r>
            <a:rPr lang="en-US">
              <a:latin typeface="+mn-lt"/>
            </a:rPr>
            <a:t>Allocations are dynamic</a:t>
          </a:r>
        </a:p>
      </dgm:t>
    </dgm:pt>
    <dgm:pt modelId="{9536B176-BC80-41D1-A354-7C98A09EEF45}" type="parTrans" cxnId="{2EE986EE-3545-4621-9295-3671B51527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BCA405A-DCBD-4A6D-839B-55B65FC98148}" type="sibTrans" cxnId="{2EE986EE-3545-4621-9295-3671B51527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2508B58-C56B-4734-830F-F8AB64029C81}">
      <dgm:prSet phldrT="[Text]"/>
      <dgm:spPr/>
      <dgm:t>
        <a:bodyPr/>
        <a:lstStyle/>
        <a:p>
          <a:r>
            <a:rPr lang="en-US">
              <a:latin typeface="+mn-lt"/>
            </a:rPr>
            <a:t>Follows data page allocation policy</a:t>
          </a:r>
        </a:p>
      </dgm:t>
    </dgm:pt>
    <dgm:pt modelId="{094CE429-3F03-4B70-9F96-F0737DD6B8D8}" type="parTrans" cxnId="{B4956B90-B65B-4231-84BC-3783AC5D18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DB661A-B040-4CD1-BD28-6A23361F1D2B}" type="sibTrans" cxnId="{B4956B90-B65B-4231-84BC-3783AC5D18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76B0BD8-BDD2-4D39-869C-B0EEF46D9603}">
      <dgm:prSet phldrT="[Text]"/>
      <dgm:spPr/>
      <dgm:t>
        <a:bodyPr/>
        <a:lstStyle/>
        <a:p>
          <a:pPr rtl="0"/>
          <a:r>
            <a:rPr lang="en-US">
              <a:latin typeface="+mn-lt"/>
            </a:rPr>
            <a:t>Page table pages can end up in Optane even when DRAM is free</a:t>
          </a:r>
        </a:p>
      </dgm:t>
    </dgm:pt>
    <dgm:pt modelId="{4B782189-2113-46AA-8721-050CD84343EB}" type="parTrans" cxnId="{D881D5CF-CFB1-410D-AC60-735CA510D8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0077F7-971E-4DAF-90E0-4B301C610A1E}" type="sibTrans" cxnId="{D881D5CF-CFB1-410D-AC60-735CA510D8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FAA0F79-DD8D-4AAA-88E2-109610E13A2F}" type="pres">
      <dgm:prSet presAssocID="{97B1F365-D868-4B18-AD52-6199B9EB9213}" presName="linear" presStyleCnt="0">
        <dgm:presLayoutVars>
          <dgm:animLvl val="lvl"/>
          <dgm:resizeHandles val="exact"/>
        </dgm:presLayoutVars>
      </dgm:prSet>
      <dgm:spPr/>
    </dgm:pt>
    <dgm:pt modelId="{B53F75B1-408B-4DC2-B333-ACE46189028A}" type="pres">
      <dgm:prSet presAssocID="{129CBFB0-8633-491C-9341-34994A6070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1B07D4-6902-4CE4-845C-0CA8C35BD0E8}" type="pres">
      <dgm:prSet presAssocID="{129CBFB0-8633-491C-9341-34994A60708A}" presName="childText" presStyleLbl="revTx" presStyleIdx="0" presStyleCnt="2">
        <dgm:presLayoutVars>
          <dgm:bulletEnabled val="1"/>
        </dgm:presLayoutVars>
      </dgm:prSet>
      <dgm:spPr/>
    </dgm:pt>
    <dgm:pt modelId="{328EDCA5-7242-4160-8533-BB70663F076B}" type="pres">
      <dgm:prSet presAssocID="{BD156C03-3844-4B52-9175-B5DF747CFE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3BA9389-BD9D-4CB2-97DD-1A4F22BE02F0}" type="pres">
      <dgm:prSet presAssocID="{BD156C03-3844-4B52-9175-B5DF747CFE9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CA0BF1A-8521-4AC6-89E2-9D86D51E93EA}" type="presOf" srcId="{A82B938A-C0E2-43E5-9809-6ABE717CD560}" destId="{F3BA9389-BD9D-4CB2-97DD-1A4F22BE02F0}" srcOrd="0" destOrd="0" presId="urn:microsoft.com/office/officeart/2005/8/layout/vList2"/>
    <dgm:cxn modelId="{300FFE5F-F550-4C4F-8287-1B30313DCF9F}" srcId="{97B1F365-D868-4B18-AD52-6199B9EB9213}" destId="{129CBFB0-8633-491C-9341-34994A60708A}" srcOrd="0" destOrd="0" parTransId="{0238E666-C399-4DA1-94A3-F3002494FB4B}" sibTransId="{D58F339A-AF72-42E1-AD0A-DBCA2BB10D80}"/>
    <dgm:cxn modelId="{AADA1E41-B98A-4015-BFB7-A1F3FFC65268}" type="presOf" srcId="{97B1F365-D868-4B18-AD52-6199B9EB9213}" destId="{CFAA0F79-DD8D-4AAA-88E2-109610E13A2F}" srcOrd="0" destOrd="0" presId="urn:microsoft.com/office/officeart/2005/8/layout/vList2"/>
    <dgm:cxn modelId="{3E80FC64-ADA2-4449-9106-A0AF7CBFAAA8}" type="presOf" srcId="{ED02D00F-1995-4000-99E6-81F463BAEEA8}" destId="{F3BA9389-BD9D-4CB2-97DD-1A4F22BE02F0}" srcOrd="0" destOrd="1" presId="urn:microsoft.com/office/officeart/2005/8/layout/vList2"/>
    <dgm:cxn modelId="{CF33B57B-C5D6-4D78-86BF-6BD4037A0C0D}" srcId="{97B1F365-D868-4B18-AD52-6199B9EB9213}" destId="{BD156C03-3844-4B52-9175-B5DF747CFE90}" srcOrd="1" destOrd="0" parTransId="{544E1085-B9C2-433F-B275-D9F181B40818}" sibTransId="{D8CF4264-B811-4EAC-89C0-5C22468B4DA8}"/>
    <dgm:cxn modelId="{EDD97C7E-2125-4A4C-A27E-77F45E2E2C5D}" type="presOf" srcId="{D2508B58-C56B-4734-830F-F8AB64029C81}" destId="{321B07D4-6902-4CE4-845C-0CA8C35BD0E8}" srcOrd="0" destOrd="0" presId="urn:microsoft.com/office/officeart/2005/8/layout/vList2"/>
    <dgm:cxn modelId="{B4956B90-B65B-4231-84BC-3783AC5D1870}" srcId="{129CBFB0-8633-491C-9341-34994A60708A}" destId="{D2508B58-C56B-4734-830F-F8AB64029C81}" srcOrd="0" destOrd="0" parTransId="{094CE429-3F03-4B70-9F96-F0737DD6B8D8}" sibTransId="{4FDB661A-B040-4CD1-BD28-6A23361F1D2B}"/>
    <dgm:cxn modelId="{3D7F2CA2-702F-4257-A4A0-4DA6D76424F0}" type="presOf" srcId="{BD156C03-3844-4B52-9175-B5DF747CFE90}" destId="{328EDCA5-7242-4160-8533-BB70663F076B}" srcOrd="0" destOrd="0" presId="urn:microsoft.com/office/officeart/2005/8/layout/vList2"/>
    <dgm:cxn modelId="{ABF87CC5-A594-49FB-B111-97257C651B7C}" srcId="{BD156C03-3844-4B52-9175-B5DF747CFE90}" destId="{A82B938A-C0E2-43E5-9809-6ABE717CD560}" srcOrd="0" destOrd="0" parTransId="{62FA1E89-0EB9-4E42-BACD-EA369771281C}" sibTransId="{9B646BF0-532D-4DAC-AC88-361CB2A63191}"/>
    <dgm:cxn modelId="{D881D5CF-CFB1-410D-AC60-735CA510D809}" srcId="{129CBFB0-8633-491C-9341-34994A60708A}" destId="{276B0BD8-BDD2-4D39-869C-B0EEF46D9603}" srcOrd="2" destOrd="0" parTransId="{4B782189-2113-46AA-8721-050CD84343EB}" sibTransId="{500077F7-971E-4DAF-90E0-4B301C610A1E}"/>
    <dgm:cxn modelId="{C73A46D6-3EE8-4475-B2FB-D593AD954864}" srcId="{BD156C03-3844-4B52-9175-B5DF747CFE90}" destId="{ED02D00F-1995-4000-99E6-81F463BAEEA8}" srcOrd="1" destOrd="0" parTransId="{7BFC8CE7-ABA4-49F1-8158-80557699EAC3}" sibTransId="{C9C1970A-21AC-429C-90A7-D5FD8352EB7E}"/>
    <dgm:cxn modelId="{A55C9CDA-6602-40D0-A1C8-D481579FFC0F}" type="presOf" srcId="{276B0BD8-BDD2-4D39-869C-B0EEF46D9603}" destId="{321B07D4-6902-4CE4-845C-0CA8C35BD0E8}" srcOrd="0" destOrd="2" presId="urn:microsoft.com/office/officeart/2005/8/layout/vList2"/>
    <dgm:cxn modelId="{49C62EDC-7F5B-4590-9839-AF5C0800214E}" type="presOf" srcId="{129CBFB0-8633-491C-9341-34994A60708A}" destId="{B53F75B1-408B-4DC2-B333-ACE46189028A}" srcOrd="0" destOrd="0" presId="urn:microsoft.com/office/officeart/2005/8/layout/vList2"/>
    <dgm:cxn modelId="{E5AB2DE4-F020-4EBD-8C3F-0BC4DCBBCA78}" type="presOf" srcId="{5DA75BBD-ABFC-4D1A-8DD6-B57ED575F2C2}" destId="{321B07D4-6902-4CE4-845C-0CA8C35BD0E8}" srcOrd="0" destOrd="1" presId="urn:microsoft.com/office/officeart/2005/8/layout/vList2"/>
    <dgm:cxn modelId="{2EE986EE-3545-4621-9295-3671B5152744}" srcId="{129CBFB0-8633-491C-9341-34994A60708A}" destId="{5DA75BBD-ABFC-4D1A-8DD6-B57ED575F2C2}" srcOrd="1" destOrd="0" parTransId="{9536B176-BC80-41D1-A354-7C98A09EEF45}" sibTransId="{FBCA405A-DCBD-4A6D-839B-55B65FC98148}"/>
    <dgm:cxn modelId="{CA4C5B85-D861-4A46-9A97-70F2C37DB6F4}" type="presParOf" srcId="{CFAA0F79-DD8D-4AAA-88E2-109610E13A2F}" destId="{B53F75B1-408B-4DC2-B333-ACE46189028A}" srcOrd="0" destOrd="0" presId="urn:microsoft.com/office/officeart/2005/8/layout/vList2"/>
    <dgm:cxn modelId="{2EDE6F38-4559-421A-A57F-D7F710716CA7}" type="presParOf" srcId="{CFAA0F79-DD8D-4AAA-88E2-109610E13A2F}" destId="{321B07D4-6902-4CE4-845C-0CA8C35BD0E8}" srcOrd="1" destOrd="0" presId="urn:microsoft.com/office/officeart/2005/8/layout/vList2"/>
    <dgm:cxn modelId="{7ED9CBE3-F2A3-4E12-BE7A-CF6BDCEA6383}" type="presParOf" srcId="{CFAA0F79-DD8D-4AAA-88E2-109610E13A2F}" destId="{328EDCA5-7242-4160-8533-BB70663F076B}" srcOrd="2" destOrd="0" presId="urn:microsoft.com/office/officeart/2005/8/layout/vList2"/>
    <dgm:cxn modelId="{C9DDE214-9224-409F-85C7-90DA857F2733}" type="presParOf" srcId="{CFAA0F79-DD8D-4AAA-88E2-109610E13A2F}" destId="{F3BA9389-BD9D-4CB2-97DD-1A4F22BE02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45208C-2E40-482A-A6F4-51752365BB98}" type="doc">
      <dgm:prSet loTypeId="urn:microsoft.com/office/officeart/2005/8/layout/gear1" loCatId="relationship" qsTypeId="urn:microsoft.com/office/officeart/2005/8/quickstyle/3d5" qsCatId="3D" csTypeId="urn:microsoft.com/office/officeart/2005/8/colors/accent1_2" csCatId="accent1" phldr="1"/>
      <dgm:spPr/>
    </dgm:pt>
    <dgm:pt modelId="{BA7AFF8E-8A1F-471C-8E37-404754AC8E97}">
      <dgm:prSet phldrT="[Text]"/>
      <dgm:spPr/>
      <dgm:t>
        <a:bodyPr/>
        <a:lstStyle/>
        <a:p>
          <a:r>
            <a:rPr lang="en-US"/>
            <a:t>High TLB miss rate</a:t>
          </a:r>
        </a:p>
      </dgm:t>
    </dgm:pt>
    <dgm:pt modelId="{267180ED-9D5C-43C4-A439-6611A4A2FD15}" type="parTrans" cxnId="{EADDA59D-19F7-4A97-9318-661FF09583D6}">
      <dgm:prSet/>
      <dgm:spPr/>
      <dgm:t>
        <a:bodyPr/>
        <a:lstStyle/>
        <a:p>
          <a:endParaRPr lang="en-US"/>
        </a:p>
      </dgm:t>
    </dgm:pt>
    <dgm:pt modelId="{A22D1A2C-C06E-4F56-9D86-E294914EE990}" type="sibTrans" cxnId="{EADDA59D-19F7-4A97-9318-661FF09583D6}">
      <dgm:prSet/>
      <dgm:spPr/>
      <dgm:t>
        <a:bodyPr/>
        <a:lstStyle/>
        <a:p>
          <a:endParaRPr lang="en-US"/>
        </a:p>
      </dgm:t>
    </dgm:pt>
    <dgm:pt modelId="{AE675F17-B724-4DE1-935B-2E0DD295246B}">
      <dgm:prSet phldrT="[Text]"/>
      <dgm:spPr/>
      <dgm:t>
        <a:bodyPr/>
        <a:lstStyle/>
        <a:p>
          <a:r>
            <a:rPr lang="en-US"/>
            <a:t>More page walks</a:t>
          </a:r>
        </a:p>
      </dgm:t>
    </dgm:pt>
    <dgm:pt modelId="{F3B617A2-31D4-45BC-9CE0-716A240AE585}" type="parTrans" cxnId="{F01BDE4F-A98C-448B-A120-14E14B6271FA}">
      <dgm:prSet/>
      <dgm:spPr/>
      <dgm:t>
        <a:bodyPr/>
        <a:lstStyle/>
        <a:p>
          <a:endParaRPr lang="en-US"/>
        </a:p>
      </dgm:t>
    </dgm:pt>
    <dgm:pt modelId="{885706C1-8A7C-444C-879B-0CC6642D5C4F}" type="sibTrans" cxnId="{F01BDE4F-A98C-448B-A120-14E14B6271FA}">
      <dgm:prSet/>
      <dgm:spPr/>
      <dgm:t>
        <a:bodyPr/>
        <a:lstStyle/>
        <a:p>
          <a:endParaRPr lang="en-US"/>
        </a:p>
      </dgm:t>
    </dgm:pt>
    <dgm:pt modelId="{17D09B66-E5B7-414B-8E28-E391B8C45140}" type="pres">
      <dgm:prSet presAssocID="{D645208C-2E40-482A-A6F4-51752365BB9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6DB631A-EB2A-4C25-B4C3-53D075D34220}" type="pres">
      <dgm:prSet presAssocID="{BA7AFF8E-8A1F-471C-8E37-404754AC8E97}" presName="gear1" presStyleLbl="node1" presStyleIdx="0" presStyleCnt="2">
        <dgm:presLayoutVars>
          <dgm:chMax val="1"/>
          <dgm:bulletEnabled val="1"/>
        </dgm:presLayoutVars>
      </dgm:prSet>
      <dgm:spPr/>
    </dgm:pt>
    <dgm:pt modelId="{1F8EB005-8F1E-442B-BFD2-C8263062B9F1}" type="pres">
      <dgm:prSet presAssocID="{BA7AFF8E-8A1F-471C-8E37-404754AC8E97}" presName="gear1srcNode" presStyleLbl="node1" presStyleIdx="0" presStyleCnt="2"/>
      <dgm:spPr/>
    </dgm:pt>
    <dgm:pt modelId="{3C78FABE-D174-452A-85CB-18BDD50009D9}" type="pres">
      <dgm:prSet presAssocID="{BA7AFF8E-8A1F-471C-8E37-404754AC8E97}" presName="gear1dstNode" presStyleLbl="node1" presStyleIdx="0" presStyleCnt="2"/>
      <dgm:spPr/>
    </dgm:pt>
    <dgm:pt modelId="{C9E6ACEF-6690-49E2-9436-4475DF124ECD}" type="pres">
      <dgm:prSet presAssocID="{AE675F17-B724-4DE1-935B-2E0DD295246B}" presName="gear2" presStyleLbl="node1" presStyleIdx="1" presStyleCnt="2">
        <dgm:presLayoutVars>
          <dgm:chMax val="1"/>
          <dgm:bulletEnabled val="1"/>
        </dgm:presLayoutVars>
      </dgm:prSet>
      <dgm:spPr/>
    </dgm:pt>
    <dgm:pt modelId="{3F928680-01BB-4F74-BE4D-B9A5BF8C6B7A}" type="pres">
      <dgm:prSet presAssocID="{AE675F17-B724-4DE1-935B-2E0DD295246B}" presName="gear2srcNode" presStyleLbl="node1" presStyleIdx="1" presStyleCnt="2"/>
      <dgm:spPr/>
    </dgm:pt>
    <dgm:pt modelId="{A3CB1FEA-2F26-4534-8442-797F02E709D2}" type="pres">
      <dgm:prSet presAssocID="{AE675F17-B724-4DE1-935B-2E0DD295246B}" presName="gear2dstNode" presStyleLbl="node1" presStyleIdx="1" presStyleCnt="2"/>
      <dgm:spPr/>
    </dgm:pt>
    <dgm:pt modelId="{BA410056-3968-4705-B16D-57A7326B0CB7}" type="pres">
      <dgm:prSet presAssocID="{A22D1A2C-C06E-4F56-9D86-E294914EE990}" presName="connector1" presStyleLbl="sibTrans2D1" presStyleIdx="0" presStyleCnt="2"/>
      <dgm:spPr/>
    </dgm:pt>
    <dgm:pt modelId="{A82921FE-8065-4C24-B52E-D50CBD9F6108}" type="pres">
      <dgm:prSet presAssocID="{885706C1-8A7C-444C-879B-0CC6642D5C4F}" presName="connector2" presStyleLbl="sibTrans2D1" presStyleIdx="1" presStyleCnt="2"/>
      <dgm:spPr/>
    </dgm:pt>
  </dgm:ptLst>
  <dgm:cxnLst>
    <dgm:cxn modelId="{3DCB1D02-AEB6-4CC3-A596-297599A30B42}" type="presOf" srcId="{A22D1A2C-C06E-4F56-9D86-E294914EE990}" destId="{BA410056-3968-4705-B16D-57A7326B0CB7}" srcOrd="0" destOrd="0" presId="urn:microsoft.com/office/officeart/2005/8/layout/gear1"/>
    <dgm:cxn modelId="{81FFDC1A-9226-463A-B884-280B08D703CC}" type="presOf" srcId="{AE675F17-B724-4DE1-935B-2E0DD295246B}" destId="{3F928680-01BB-4F74-BE4D-B9A5BF8C6B7A}" srcOrd="1" destOrd="0" presId="urn:microsoft.com/office/officeart/2005/8/layout/gear1"/>
    <dgm:cxn modelId="{9375DE32-006F-4DA1-A6E0-03C53C487867}" type="presOf" srcId="{D645208C-2E40-482A-A6F4-51752365BB98}" destId="{17D09B66-E5B7-414B-8E28-E391B8C45140}" srcOrd="0" destOrd="0" presId="urn:microsoft.com/office/officeart/2005/8/layout/gear1"/>
    <dgm:cxn modelId="{2BD65544-6964-4D50-BBBB-CC8E6EF6D582}" type="presOf" srcId="{885706C1-8A7C-444C-879B-0CC6642D5C4F}" destId="{A82921FE-8065-4C24-B52E-D50CBD9F6108}" srcOrd="0" destOrd="0" presId="urn:microsoft.com/office/officeart/2005/8/layout/gear1"/>
    <dgm:cxn modelId="{F01BDE4F-A98C-448B-A120-14E14B6271FA}" srcId="{D645208C-2E40-482A-A6F4-51752365BB98}" destId="{AE675F17-B724-4DE1-935B-2E0DD295246B}" srcOrd="1" destOrd="0" parTransId="{F3B617A2-31D4-45BC-9CE0-716A240AE585}" sibTransId="{885706C1-8A7C-444C-879B-0CC6642D5C4F}"/>
    <dgm:cxn modelId="{F084C58A-9623-4F5F-A0D0-3F5B6B5B1C19}" type="presOf" srcId="{BA7AFF8E-8A1F-471C-8E37-404754AC8E97}" destId="{D6DB631A-EB2A-4C25-B4C3-53D075D34220}" srcOrd="0" destOrd="0" presId="urn:microsoft.com/office/officeart/2005/8/layout/gear1"/>
    <dgm:cxn modelId="{EADDA59D-19F7-4A97-9318-661FF09583D6}" srcId="{D645208C-2E40-482A-A6F4-51752365BB98}" destId="{BA7AFF8E-8A1F-471C-8E37-404754AC8E97}" srcOrd="0" destOrd="0" parTransId="{267180ED-9D5C-43C4-A439-6611A4A2FD15}" sibTransId="{A22D1A2C-C06E-4F56-9D86-E294914EE990}"/>
    <dgm:cxn modelId="{5B9900B7-8812-4B33-B940-DB07C70E317B}" type="presOf" srcId="{BA7AFF8E-8A1F-471C-8E37-404754AC8E97}" destId="{1F8EB005-8F1E-442B-BFD2-C8263062B9F1}" srcOrd="1" destOrd="0" presId="urn:microsoft.com/office/officeart/2005/8/layout/gear1"/>
    <dgm:cxn modelId="{98FF9CC5-1B8C-4FEA-98BC-AAA0E3BA65E8}" type="presOf" srcId="{AE675F17-B724-4DE1-935B-2E0DD295246B}" destId="{C9E6ACEF-6690-49E2-9436-4475DF124ECD}" srcOrd="0" destOrd="0" presId="urn:microsoft.com/office/officeart/2005/8/layout/gear1"/>
    <dgm:cxn modelId="{E2112CD5-B6B2-4ACB-A026-78E15A6E03CC}" type="presOf" srcId="{BA7AFF8E-8A1F-471C-8E37-404754AC8E97}" destId="{3C78FABE-D174-452A-85CB-18BDD50009D9}" srcOrd="2" destOrd="0" presId="urn:microsoft.com/office/officeart/2005/8/layout/gear1"/>
    <dgm:cxn modelId="{6BE929FE-B94D-4ED0-99FB-7331EA10D7EA}" type="presOf" srcId="{AE675F17-B724-4DE1-935B-2E0DD295246B}" destId="{A3CB1FEA-2F26-4534-8442-797F02E709D2}" srcOrd="2" destOrd="0" presId="urn:microsoft.com/office/officeart/2005/8/layout/gear1"/>
    <dgm:cxn modelId="{07CFAB8D-4AEB-4682-A870-26B3F9A15612}" type="presParOf" srcId="{17D09B66-E5B7-414B-8E28-E391B8C45140}" destId="{D6DB631A-EB2A-4C25-B4C3-53D075D34220}" srcOrd="0" destOrd="0" presId="urn:microsoft.com/office/officeart/2005/8/layout/gear1"/>
    <dgm:cxn modelId="{E7FFE3BC-ADC7-4856-893A-921159B4242D}" type="presParOf" srcId="{17D09B66-E5B7-414B-8E28-E391B8C45140}" destId="{1F8EB005-8F1E-442B-BFD2-C8263062B9F1}" srcOrd="1" destOrd="0" presId="urn:microsoft.com/office/officeart/2005/8/layout/gear1"/>
    <dgm:cxn modelId="{E44A8C9C-AC5D-4A06-9967-6C749A76F763}" type="presParOf" srcId="{17D09B66-E5B7-414B-8E28-E391B8C45140}" destId="{3C78FABE-D174-452A-85CB-18BDD50009D9}" srcOrd="2" destOrd="0" presId="urn:microsoft.com/office/officeart/2005/8/layout/gear1"/>
    <dgm:cxn modelId="{34F407AF-F0E0-4E4E-A29C-0247E273100D}" type="presParOf" srcId="{17D09B66-E5B7-414B-8E28-E391B8C45140}" destId="{C9E6ACEF-6690-49E2-9436-4475DF124ECD}" srcOrd="3" destOrd="0" presId="urn:microsoft.com/office/officeart/2005/8/layout/gear1"/>
    <dgm:cxn modelId="{00D23F1E-09D4-4666-B3C0-0B556BA285E6}" type="presParOf" srcId="{17D09B66-E5B7-414B-8E28-E391B8C45140}" destId="{3F928680-01BB-4F74-BE4D-B9A5BF8C6B7A}" srcOrd="4" destOrd="0" presId="urn:microsoft.com/office/officeart/2005/8/layout/gear1"/>
    <dgm:cxn modelId="{392FFDDA-CE38-46AB-81B9-11C8860B229A}" type="presParOf" srcId="{17D09B66-E5B7-414B-8E28-E391B8C45140}" destId="{A3CB1FEA-2F26-4534-8442-797F02E709D2}" srcOrd="5" destOrd="0" presId="urn:microsoft.com/office/officeart/2005/8/layout/gear1"/>
    <dgm:cxn modelId="{D319C2E2-92AD-4A94-9DCD-EC13FFDE4899}" type="presParOf" srcId="{17D09B66-E5B7-414B-8E28-E391B8C45140}" destId="{BA410056-3968-4705-B16D-57A7326B0CB7}" srcOrd="6" destOrd="0" presId="urn:microsoft.com/office/officeart/2005/8/layout/gear1"/>
    <dgm:cxn modelId="{99F8565C-5B4E-4FAC-8300-0DD67BBB183C}" type="presParOf" srcId="{17D09B66-E5B7-414B-8E28-E391B8C45140}" destId="{A82921FE-8065-4C24-B52E-D50CBD9F610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895D0-3E7D-47FB-80C8-D23F52B53A98}">
      <dsp:nvSpPr>
        <dsp:cNvPr id="0" name=""/>
        <dsp:cNvSpPr/>
      </dsp:nvSpPr>
      <dsp:spPr>
        <a:xfrm>
          <a:off x="0" y="0"/>
          <a:ext cx="9664700" cy="60404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3C53-8E44-43D6-B2CE-BDD89DA799CC}">
      <dsp:nvSpPr>
        <dsp:cNvPr id="0" name=""/>
        <dsp:cNvSpPr/>
      </dsp:nvSpPr>
      <dsp:spPr>
        <a:xfrm>
          <a:off x="1377422" y="4491669"/>
          <a:ext cx="222288" cy="22228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0E3BE-5908-48BA-99C6-6218FCBB8D53}">
      <dsp:nvSpPr>
        <dsp:cNvPr id="0" name=""/>
        <dsp:cNvSpPr/>
      </dsp:nvSpPr>
      <dsp:spPr>
        <a:xfrm>
          <a:off x="1441728" y="4677146"/>
          <a:ext cx="2559562" cy="49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8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Background</a:t>
          </a:r>
          <a:endParaRPr lang="en-IN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1728" y="4677146"/>
        <a:ext cx="2559562" cy="496713"/>
      </dsp:txXfrm>
    </dsp:sp>
    <dsp:sp modelId="{EE6B473A-CC7B-4ED8-8C1F-3E2333666C5C}">
      <dsp:nvSpPr>
        <dsp:cNvPr id="0" name=""/>
        <dsp:cNvSpPr/>
      </dsp:nvSpPr>
      <dsp:spPr>
        <a:xfrm>
          <a:off x="2580677" y="3335529"/>
          <a:ext cx="347929" cy="347929"/>
        </a:xfrm>
        <a:prstGeom prst="ellipse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48E30-8764-4893-83DB-41F58950A9A9}">
      <dsp:nvSpPr>
        <dsp:cNvPr id="0" name=""/>
        <dsp:cNvSpPr/>
      </dsp:nvSpPr>
      <dsp:spPr>
        <a:xfrm>
          <a:off x="2663283" y="3641027"/>
          <a:ext cx="2287580" cy="136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60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Motivation</a:t>
          </a:r>
        </a:p>
      </dsp:txBody>
      <dsp:txXfrm>
        <a:off x="2663283" y="3641027"/>
        <a:ext cx="2287580" cy="1363115"/>
      </dsp:txXfrm>
    </dsp:sp>
    <dsp:sp modelId="{DB19CC61-0D03-4540-A4D8-05415B53079E}">
      <dsp:nvSpPr>
        <dsp:cNvPr id="0" name=""/>
        <dsp:cNvSpPr/>
      </dsp:nvSpPr>
      <dsp:spPr>
        <a:xfrm>
          <a:off x="4127030" y="2413759"/>
          <a:ext cx="463905" cy="463905"/>
        </a:xfrm>
        <a:prstGeom prst="ellipse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62ADE-09C0-4DCD-BA57-86BD425462AB}">
      <dsp:nvSpPr>
        <dsp:cNvPr id="0" name=""/>
        <dsp:cNvSpPr/>
      </dsp:nvSpPr>
      <dsp:spPr>
        <a:xfrm>
          <a:off x="4275240" y="2802700"/>
          <a:ext cx="2360054" cy="46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8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Observation</a:t>
          </a:r>
          <a:endParaRPr lang="en-IN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75240" y="2802700"/>
        <a:ext cx="2360054" cy="462735"/>
      </dsp:txXfrm>
    </dsp:sp>
    <dsp:sp modelId="{25330698-564D-4122-A0FA-B10DCCCAB701}">
      <dsp:nvSpPr>
        <dsp:cNvPr id="0" name=""/>
        <dsp:cNvSpPr/>
      </dsp:nvSpPr>
      <dsp:spPr>
        <a:xfrm>
          <a:off x="5924664" y="1693738"/>
          <a:ext cx="599211" cy="599211"/>
        </a:xfrm>
        <a:prstGeom prst="ellipse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6C613-4CB4-4543-BC0C-A3EA16C9DB08}">
      <dsp:nvSpPr>
        <dsp:cNvPr id="0" name=""/>
        <dsp:cNvSpPr/>
      </dsp:nvSpPr>
      <dsp:spPr>
        <a:xfrm>
          <a:off x="6022142" y="2042294"/>
          <a:ext cx="1932940" cy="79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1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Proposed techniques</a:t>
          </a:r>
          <a:endParaRPr lang="en-IN" sz="2800" kern="1200" dirty="0">
            <a:latin typeface="+mn-lt"/>
          </a:endParaRPr>
        </a:p>
      </dsp:txBody>
      <dsp:txXfrm>
        <a:off x="6022142" y="2042294"/>
        <a:ext cx="1932940" cy="792137"/>
      </dsp:txXfrm>
    </dsp:sp>
    <dsp:sp modelId="{28AC6FB0-32AF-4A57-B4BD-092041B5421A}">
      <dsp:nvSpPr>
        <dsp:cNvPr id="0" name=""/>
        <dsp:cNvSpPr/>
      </dsp:nvSpPr>
      <dsp:spPr>
        <a:xfrm>
          <a:off x="7775454" y="1212919"/>
          <a:ext cx="763511" cy="763511"/>
        </a:xfrm>
        <a:prstGeom prst="ellipse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07884-BA08-431B-8DD5-04AD592041B8}">
      <dsp:nvSpPr>
        <dsp:cNvPr id="0" name=""/>
        <dsp:cNvSpPr/>
      </dsp:nvSpPr>
      <dsp:spPr>
        <a:xfrm>
          <a:off x="8157210" y="1594675"/>
          <a:ext cx="1932940" cy="444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569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Evaluation</a:t>
          </a:r>
          <a:endParaRPr lang="en-IN" sz="2800" kern="1200" dirty="0">
            <a:latin typeface="+mn-lt"/>
          </a:endParaRPr>
        </a:p>
      </dsp:txBody>
      <dsp:txXfrm>
        <a:off x="8157210" y="1594675"/>
        <a:ext cx="1932940" cy="4445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69F41-2DDB-4486-B598-0A46D91F8255}">
      <dsp:nvSpPr>
        <dsp:cNvPr id="0" name=""/>
        <dsp:cNvSpPr/>
      </dsp:nvSpPr>
      <dsp:spPr>
        <a:xfrm>
          <a:off x="804147" y="0"/>
          <a:ext cx="1566481" cy="8702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DRAM</a:t>
          </a:r>
        </a:p>
      </dsp:txBody>
      <dsp:txXfrm>
        <a:off x="829636" y="25489"/>
        <a:ext cx="1515503" cy="819289"/>
      </dsp:txXfrm>
    </dsp:sp>
    <dsp:sp modelId="{B52B6993-62D1-4CA7-B385-BC9FBBD1B7A1}">
      <dsp:nvSpPr>
        <dsp:cNvPr id="0" name=""/>
        <dsp:cNvSpPr/>
      </dsp:nvSpPr>
      <dsp:spPr>
        <a:xfrm>
          <a:off x="3066843" y="0"/>
          <a:ext cx="1566481" cy="8702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Optane</a:t>
          </a:r>
        </a:p>
      </dsp:txBody>
      <dsp:txXfrm>
        <a:off x="3092332" y="25489"/>
        <a:ext cx="1515503" cy="819289"/>
      </dsp:txXfrm>
    </dsp:sp>
    <dsp:sp modelId="{AC5F961C-9BFF-4DA1-8D65-98E2888B6AD9}">
      <dsp:nvSpPr>
        <dsp:cNvPr id="0" name=""/>
        <dsp:cNvSpPr/>
      </dsp:nvSpPr>
      <dsp:spPr>
        <a:xfrm>
          <a:off x="2392385" y="3698637"/>
          <a:ext cx="652700" cy="6527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862FB-3E06-45D7-8922-1A6A6AF2DA19}">
      <dsp:nvSpPr>
        <dsp:cNvPr id="0" name=""/>
        <dsp:cNvSpPr/>
      </dsp:nvSpPr>
      <dsp:spPr>
        <a:xfrm rot="240000">
          <a:off x="760035" y="3418947"/>
          <a:ext cx="3917400" cy="273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A3C78-713B-420F-878F-AD3B28D109EC}">
      <dsp:nvSpPr>
        <dsp:cNvPr id="0" name=""/>
        <dsp:cNvSpPr/>
      </dsp:nvSpPr>
      <dsp:spPr>
        <a:xfrm rot="240000">
          <a:off x="3112094" y="2734052"/>
          <a:ext cx="1563005" cy="72820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High latency</a:t>
          </a:r>
        </a:p>
      </dsp:txBody>
      <dsp:txXfrm>
        <a:off x="3147642" y="2769600"/>
        <a:ext cx="1491909" cy="657104"/>
      </dsp:txXfrm>
    </dsp:sp>
    <dsp:sp modelId="{249C7BEF-F3D9-4C67-839A-6C46BFB591B3}">
      <dsp:nvSpPr>
        <dsp:cNvPr id="0" name=""/>
        <dsp:cNvSpPr/>
      </dsp:nvSpPr>
      <dsp:spPr>
        <a:xfrm rot="240000">
          <a:off x="3168661" y="1950811"/>
          <a:ext cx="1563005" cy="72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High capacity</a:t>
          </a:r>
        </a:p>
      </dsp:txBody>
      <dsp:txXfrm>
        <a:off x="3204209" y="1986359"/>
        <a:ext cx="1491909" cy="657104"/>
      </dsp:txXfrm>
    </dsp:sp>
    <dsp:sp modelId="{FF85C0F6-6A48-4EBE-8002-81F4F36A05E4}">
      <dsp:nvSpPr>
        <dsp:cNvPr id="0" name=""/>
        <dsp:cNvSpPr/>
      </dsp:nvSpPr>
      <dsp:spPr>
        <a:xfrm rot="240000">
          <a:off x="3225229" y="1184975"/>
          <a:ext cx="1563005" cy="72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Persistence</a:t>
          </a:r>
        </a:p>
      </dsp:txBody>
      <dsp:txXfrm>
        <a:off x="3260777" y="1220523"/>
        <a:ext cx="1491909" cy="657104"/>
      </dsp:txXfrm>
    </dsp:sp>
    <dsp:sp modelId="{301E6ACB-D46E-4A29-B8B1-4E19D206CB9C}">
      <dsp:nvSpPr>
        <dsp:cNvPr id="0" name=""/>
        <dsp:cNvSpPr/>
      </dsp:nvSpPr>
      <dsp:spPr>
        <a:xfrm rot="240000">
          <a:off x="871155" y="2577403"/>
          <a:ext cx="1563005" cy="72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Low latency</a:t>
          </a:r>
        </a:p>
      </dsp:txBody>
      <dsp:txXfrm>
        <a:off x="906703" y="2612951"/>
        <a:ext cx="1491909" cy="657104"/>
      </dsp:txXfrm>
    </dsp:sp>
    <dsp:sp modelId="{951DE0EF-5A73-4652-AB10-DC1468DC9A91}">
      <dsp:nvSpPr>
        <dsp:cNvPr id="0" name=""/>
        <dsp:cNvSpPr/>
      </dsp:nvSpPr>
      <dsp:spPr>
        <a:xfrm rot="240000">
          <a:off x="927722" y="1794163"/>
          <a:ext cx="1563005" cy="72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Low capacity</a:t>
          </a:r>
        </a:p>
      </dsp:txBody>
      <dsp:txXfrm>
        <a:off x="963270" y="1829711"/>
        <a:ext cx="1491909" cy="657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10EF4-0D4F-4246-8DA0-7339340674E3}">
      <dsp:nvSpPr>
        <dsp:cNvPr id="0" name=""/>
        <dsp:cNvSpPr/>
      </dsp:nvSpPr>
      <dsp:spPr>
        <a:xfrm>
          <a:off x="565" y="233284"/>
          <a:ext cx="2056630" cy="10283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User Data</a:t>
          </a:r>
        </a:p>
      </dsp:txBody>
      <dsp:txXfrm>
        <a:off x="30683" y="263402"/>
        <a:ext cx="1996394" cy="968079"/>
      </dsp:txXfrm>
    </dsp:sp>
    <dsp:sp modelId="{ACA4C307-EBBF-4DEE-A232-422FB62105EA}">
      <dsp:nvSpPr>
        <dsp:cNvPr id="0" name=""/>
        <dsp:cNvSpPr/>
      </dsp:nvSpPr>
      <dsp:spPr>
        <a:xfrm>
          <a:off x="206228" y="1261599"/>
          <a:ext cx="205663" cy="771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236"/>
              </a:lnTo>
              <a:lnTo>
                <a:pt x="205663" y="7712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83705-0652-4BEC-B897-14E1F401815C}">
      <dsp:nvSpPr>
        <dsp:cNvPr id="0" name=""/>
        <dsp:cNvSpPr/>
      </dsp:nvSpPr>
      <dsp:spPr>
        <a:xfrm>
          <a:off x="411891" y="1518678"/>
          <a:ext cx="1645304" cy="1028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>
              <a:latin typeface="Calibri Light" panose="020F0302020204030204"/>
            </a:rPr>
            <a:t>Heap</a:t>
          </a:r>
          <a:endParaRPr lang="en-IN" sz="3100" kern="1200"/>
        </a:p>
      </dsp:txBody>
      <dsp:txXfrm>
        <a:off x="442009" y="1548796"/>
        <a:ext cx="1585068" cy="968079"/>
      </dsp:txXfrm>
    </dsp:sp>
    <dsp:sp modelId="{D68EE800-16FB-4450-8FF2-3741602646CD}">
      <dsp:nvSpPr>
        <dsp:cNvPr id="0" name=""/>
        <dsp:cNvSpPr/>
      </dsp:nvSpPr>
      <dsp:spPr>
        <a:xfrm>
          <a:off x="2571352" y="233284"/>
          <a:ext cx="2056630" cy="102831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Kernel Data</a:t>
          </a:r>
        </a:p>
      </dsp:txBody>
      <dsp:txXfrm>
        <a:off x="2601470" y="263402"/>
        <a:ext cx="1996394" cy="968079"/>
      </dsp:txXfrm>
    </dsp:sp>
    <dsp:sp modelId="{163938BB-B968-45FB-912E-ED3262CCFC21}">
      <dsp:nvSpPr>
        <dsp:cNvPr id="0" name=""/>
        <dsp:cNvSpPr/>
      </dsp:nvSpPr>
      <dsp:spPr>
        <a:xfrm>
          <a:off x="2777015" y="1261599"/>
          <a:ext cx="205663" cy="771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236"/>
              </a:lnTo>
              <a:lnTo>
                <a:pt x="205663" y="7712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C450F-F110-4039-A09F-DA64A5B9A5C5}">
      <dsp:nvSpPr>
        <dsp:cNvPr id="0" name=""/>
        <dsp:cNvSpPr/>
      </dsp:nvSpPr>
      <dsp:spPr>
        <a:xfrm>
          <a:off x="2982678" y="1518678"/>
          <a:ext cx="1645304" cy="1028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Page Tables</a:t>
          </a:r>
        </a:p>
      </dsp:txBody>
      <dsp:txXfrm>
        <a:off x="3012796" y="1548796"/>
        <a:ext cx="1585068" cy="968079"/>
      </dsp:txXfrm>
    </dsp:sp>
    <dsp:sp modelId="{28A44125-08AA-449F-87C3-05D952D073C3}">
      <dsp:nvSpPr>
        <dsp:cNvPr id="0" name=""/>
        <dsp:cNvSpPr/>
      </dsp:nvSpPr>
      <dsp:spPr>
        <a:xfrm>
          <a:off x="2777015" y="1261599"/>
          <a:ext cx="205663" cy="205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630"/>
              </a:lnTo>
              <a:lnTo>
                <a:pt x="205663" y="2056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0C9E-9A8E-4717-9229-03E1F8204096}">
      <dsp:nvSpPr>
        <dsp:cNvPr id="0" name=""/>
        <dsp:cNvSpPr/>
      </dsp:nvSpPr>
      <dsp:spPr>
        <a:xfrm>
          <a:off x="2982678" y="2804072"/>
          <a:ext cx="1645304" cy="1028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Kernel </a:t>
          </a:r>
          <a:r>
            <a:rPr lang="en-IN" sz="3100" kern="1200">
              <a:latin typeface="Calibri Light" panose="020F0302020204030204"/>
            </a:rPr>
            <a:t>objects</a:t>
          </a:r>
          <a:endParaRPr lang="en-IN" sz="3100" kern="1200"/>
        </a:p>
      </dsp:txBody>
      <dsp:txXfrm>
        <a:off x="3012796" y="2834190"/>
        <a:ext cx="1585068" cy="968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F75B1-408B-4DC2-B333-ACE46189028A}">
      <dsp:nvSpPr>
        <dsp:cNvPr id="0" name=""/>
        <dsp:cNvSpPr/>
      </dsp:nvSpPr>
      <dsp:spPr>
        <a:xfrm>
          <a:off x="0" y="43636"/>
          <a:ext cx="10515600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+mn-lt"/>
            </a:rPr>
            <a:t>Page Table Allocation</a:t>
          </a:r>
        </a:p>
      </dsp:txBody>
      <dsp:txXfrm>
        <a:off x="43321" y="86957"/>
        <a:ext cx="10428958" cy="800803"/>
      </dsp:txXfrm>
    </dsp:sp>
    <dsp:sp modelId="{321B07D4-6902-4CE4-845C-0CA8C35BD0E8}">
      <dsp:nvSpPr>
        <dsp:cNvPr id="0" name=""/>
        <dsp:cNvSpPr/>
      </dsp:nvSpPr>
      <dsp:spPr>
        <a:xfrm>
          <a:off x="0" y="931081"/>
          <a:ext cx="105156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>
              <a:latin typeface="+mn-lt"/>
            </a:rPr>
            <a:t>Follows data page allocation policy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>
              <a:latin typeface="+mn-lt"/>
            </a:rPr>
            <a:t>Allocations are dynamic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>
              <a:latin typeface="+mn-lt"/>
            </a:rPr>
            <a:t>Page table pages can end up in Optane even when DRAM is free</a:t>
          </a:r>
        </a:p>
      </dsp:txBody>
      <dsp:txXfrm>
        <a:off x="0" y="931081"/>
        <a:ext cx="10515600" cy="1493505"/>
      </dsp:txXfrm>
    </dsp:sp>
    <dsp:sp modelId="{328EDCA5-7242-4160-8533-BB70663F076B}">
      <dsp:nvSpPr>
        <dsp:cNvPr id="0" name=""/>
        <dsp:cNvSpPr/>
      </dsp:nvSpPr>
      <dsp:spPr>
        <a:xfrm>
          <a:off x="0" y="2424586"/>
          <a:ext cx="10515600" cy="8874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+mn-lt"/>
            </a:rPr>
            <a:t>Page table migration</a:t>
          </a:r>
        </a:p>
      </dsp:txBody>
      <dsp:txXfrm>
        <a:off x="43321" y="2467907"/>
        <a:ext cx="10428958" cy="800803"/>
      </dsp:txXfrm>
    </dsp:sp>
    <dsp:sp modelId="{F3BA9389-BD9D-4CB2-97DD-1A4F22BE02F0}">
      <dsp:nvSpPr>
        <dsp:cNvPr id="0" name=""/>
        <dsp:cNvSpPr/>
      </dsp:nvSpPr>
      <dsp:spPr>
        <a:xfrm>
          <a:off x="0" y="3312031"/>
          <a:ext cx="105156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>
              <a:latin typeface="+mn-lt"/>
            </a:rPr>
            <a:t>Data pages can move across NUMA nodes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>
              <a:latin typeface="+mn-lt"/>
            </a:rPr>
            <a:t>Page table pages are fixed</a:t>
          </a:r>
        </a:p>
      </dsp:txBody>
      <dsp:txXfrm>
        <a:off x="0" y="3312031"/>
        <a:ext cx="10515600" cy="995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B631A-EB2A-4C25-B4C3-53D075D34220}">
      <dsp:nvSpPr>
        <dsp:cNvPr id="0" name=""/>
        <dsp:cNvSpPr/>
      </dsp:nvSpPr>
      <dsp:spPr>
        <a:xfrm>
          <a:off x="2260413" y="1102360"/>
          <a:ext cx="1732280" cy="173228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 TLB miss rate</a:t>
          </a:r>
        </a:p>
      </dsp:txBody>
      <dsp:txXfrm>
        <a:off x="2608678" y="1508138"/>
        <a:ext cx="1035750" cy="890428"/>
      </dsp:txXfrm>
    </dsp:sp>
    <dsp:sp modelId="{C9E6ACEF-6690-49E2-9436-4475DF124ECD}">
      <dsp:nvSpPr>
        <dsp:cNvPr id="0" name=""/>
        <dsp:cNvSpPr/>
      </dsp:nvSpPr>
      <dsp:spPr>
        <a:xfrm>
          <a:off x="1252540" y="692911"/>
          <a:ext cx="1259840" cy="12598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More page walks</a:t>
          </a:r>
        </a:p>
      </dsp:txBody>
      <dsp:txXfrm>
        <a:off x="1569709" y="1011996"/>
        <a:ext cx="625502" cy="621670"/>
      </dsp:txXfrm>
    </dsp:sp>
    <dsp:sp modelId="{BA410056-3968-4705-B16D-57A7326B0CB7}">
      <dsp:nvSpPr>
        <dsp:cNvPr id="0" name=""/>
        <dsp:cNvSpPr/>
      </dsp:nvSpPr>
      <dsp:spPr>
        <a:xfrm>
          <a:off x="2314443" y="821354"/>
          <a:ext cx="2130704" cy="2130704"/>
        </a:xfrm>
        <a:prstGeom prst="circularArrow">
          <a:avLst>
            <a:gd name="adj1" fmla="val 4878"/>
            <a:gd name="adj2" fmla="val 312630"/>
            <a:gd name="adj3" fmla="val 3051144"/>
            <a:gd name="adj4" fmla="val 15350707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921FE-8065-4C24-B52E-D50CBD9F6108}">
      <dsp:nvSpPr>
        <dsp:cNvPr id="0" name=""/>
        <dsp:cNvSpPr/>
      </dsp:nvSpPr>
      <dsp:spPr>
        <a:xfrm>
          <a:off x="1029425" y="418640"/>
          <a:ext cx="1611020" cy="16110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DC53D-DDB3-4C71-90B9-A63B25D6FE74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53C29-B252-448C-836C-C6981CA7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90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5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8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TLB stores the recently used VA to PA mappings.</a:t>
            </a:r>
          </a:p>
          <a:p>
            <a:endParaRPr lang="en-US"/>
          </a:p>
          <a:p>
            <a:r>
              <a:rPr lang="en-US"/>
              <a:t>The TLB reach has not increased. Hence, an application with large memory working set will have a high TLB rate -  incurring many page table walks.</a:t>
            </a:r>
          </a:p>
          <a:p>
            <a:r>
              <a:rPr lang="en-US"/>
              <a:t>Hence, optimizing page table walks is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9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Nominal 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3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4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Default and Radiant</a:t>
            </a:r>
          </a:p>
          <a:p>
            <a:r>
              <a:rPr lang="en-US">
                <a:cs typeface="Calibri"/>
              </a:rPr>
              <a:t>No Bind-high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09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TODO Add the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4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Traditional computing, in terms of DRAM accesses.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0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other design gives some flexibility to the OS.</a:t>
            </a:r>
          </a:p>
          <a:p>
            <a:r>
              <a:rPr lang="en-US"/>
              <a:t>The OS can make decisions regarding placement of data.</a:t>
            </a:r>
          </a:p>
          <a:p>
            <a:endParaRPr lang="en-US"/>
          </a:p>
          <a:p>
            <a:r>
              <a:rPr lang="en-US"/>
              <a:t>The memory shows up as NUMA nodes. However, there is one difference, they are CPU-less NUMA nodes.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6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However, this comes up at cost of higher access latency because of the hardware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FIX THE SIZE</a:t>
            </a:r>
            <a:endParaRPr lang="en-US" dirty="0"/>
          </a:p>
          <a:p>
            <a:endParaRPr lang="en-US" dirty="0"/>
          </a:p>
          <a:p>
            <a:r>
              <a:rPr lang="en-US"/>
              <a:t>Now, the crucial thing, that none of the work presently address are the extra pages that are used to support the virtual memory management in a Linux kernel.</a:t>
            </a:r>
          </a:p>
          <a:p>
            <a:endParaRPr lang="en-US"/>
          </a:p>
          <a:p>
            <a:r>
              <a:rPr lang="en-US"/>
              <a:t>Let us suppose this is the process address space and assume that the process is has populated all the entries, with some of it being hot.</a:t>
            </a:r>
          </a:p>
          <a:p>
            <a:endParaRPr lang="en-US"/>
          </a:p>
          <a:p>
            <a:r>
              <a:rPr lang="en-US"/>
              <a:t>To enable virtual memory, basically the mapping from the virtual address to physical address is stored in the page table pages. </a:t>
            </a:r>
          </a:p>
          <a:p>
            <a:endParaRPr lang="en-US"/>
          </a:p>
          <a:p>
            <a:r>
              <a:rPr lang="en-US"/>
              <a:t>Points: </a:t>
            </a:r>
          </a:p>
          <a:p>
            <a:endParaRPr lang="en-US"/>
          </a:p>
          <a:p>
            <a:r>
              <a:rPr lang="en-US"/>
              <a:t>Now, for a memory intensive application, typical for a workload running on Optane, </a:t>
            </a:r>
            <a:r>
              <a:rPr lang="en-US" b="1"/>
              <a:t>the size of the page table pages can be significant</a:t>
            </a:r>
            <a:r>
              <a:rPr lang="en-US"/>
              <a:t>. For e.g. [ANIMATION]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Now, to ease the finding of an entry, this structure is </a:t>
            </a:r>
            <a:r>
              <a:rPr lang="en-US" b="1"/>
              <a:t>organized as a tree</a:t>
            </a:r>
            <a:r>
              <a:rPr lang="en-US"/>
              <a:t>, and is called page table.</a:t>
            </a:r>
          </a:p>
          <a:p>
            <a:endParaRPr lang="en-US"/>
          </a:p>
          <a:p>
            <a:r>
              <a:rPr lang="en-US"/>
              <a:t>To resolve a mapping, </a:t>
            </a:r>
            <a:r>
              <a:rPr lang="en-US" b="1"/>
              <a:t>in the worst case, we need to access memory 4 times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1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0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6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53C29-B252-448C-836C-C6981CA7B1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1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443" y="6353464"/>
            <a:ext cx="1572492" cy="365125"/>
          </a:xfrm>
        </p:spPr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CD7-C605-43D8-A4B6-BE8136361258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2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B8AD-4785-4035-8B3B-C39D07D716F4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3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314796" cy="365125"/>
          </a:xfrm>
        </p:spPr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7B3F-2097-4B8E-965E-0F6FE9268482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B55C-D45E-4C99-9DE6-3B845963216C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3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0DBC-8D71-462D-9588-59EF824FE5E1}" type="datetime1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8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5CEB-2639-47FC-85AA-3CEED82FEF0B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5A9E-45BC-4B06-B5DC-86350312870E}" type="datetime1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02A6-D78D-426D-8CEA-178960615175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103-05FB-4CA4-B1FA-E7F2C0CB72D0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2089-0813-4B79-B114-23155F881832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ISMM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EA8E5-1EBD-4EC7-BB6A-76376ECD0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0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0.svg"/><Relationship Id="rId9" Type="http://schemas.microsoft.com/office/2007/relationships/diagramDrawing" Target="../diagrams/drawin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ravinda.prasad@intel.com" TargetMode="External"/><Relationship Id="rId2" Type="http://schemas.openxmlformats.org/officeDocument/2006/relationships/hyperlink" Target="mailto:sandeep.kumar@cse.iitd.ac.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reenivas.subramoney@intel.com" TargetMode="External"/><Relationship Id="rId4" Type="http://schemas.openxmlformats.org/officeDocument/2006/relationships/hyperlink" Target="mailto:srsarangi@cse.iitd.ac.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2946-B57A-46C1-8A43-83FFA2462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1459408"/>
            <a:ext cx="11772900" cy="180848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  <a:ea typeface="+mj-lt"/>
                <a:cs typeface="+mj-lt"/>
              </a:rPr>
              <a:t>Radiant</a:t>
            </a:r>
            <a:r>
              <a:rPr lang="en-US" sz="5400" dirty="0">
                <a:solidFill>
                  <a:srgbClr val="002060"/>
                </a:solidFill>
                <a:ea typeface="+mj-lt"/>
                <a:cs typeface="+mj-lt"/>
              </a:rPr>
              <a:t>: Efficient Page Table Management for Tiered Memory Systems</a:t>
            </a:r>
            <a:endParaRPr lang="en-US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61A38-915C-4B37-AE62-767831CCA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247" y="4193548"/>
            <a:ext cx="10274049" cy="24570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/>
              <a:t>Sandeep Kumar</a:t>
            </a:r>
            <a:r>
              <a:rPr lang="en-US" b="1" baseline="30000" dirty="0"/>
              <a:t>*#</a:t>
            </a:r>
            <a:r>
              <a:rPr lang="en-US" dirty="0"/>
              <a:t>, Aravinda Prasad</a:t>
            </a:r>
            <a:r>
              <a:rPr lang="en-US" baseline="30000" dirty="0"/>
              <a:t>*</a:t>
            </a:r>
            <a:r>
              <a:rPr lang="en-US" dirty="0"/>
              <a:t>, Smruti R. Sarangi</a:t>
            </a:r>
            <a:r>
              <a:rPr lang="en-US" baseline="30000" dirty="0"/>
              <a:t>#</a:t>
            </a:r>
            <a:r>
              <a:rPr lang="en-US" dirty="0"/>
              <a:t>, Sreenivas Subramoney</a:t>
            </a:r>
            <a:r>
              <a:rPr lang="en-US" baseline="30000" dirty="0"/>
              <a:t>*</a:t>
            </a:r>
            <a:endParaRPr lang="en-US" baseline="30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b="1" i="0" dirty="0">
                <a:solidFill>
                  <a:schemeClr val="tx2"/>
                </a:solidFill>
                <a:effectLst/>
                <a:latin typeface="+mj-lt"/>
              </a:rPr>
              <a:t>* Processor Architecture Lab at Intel Labs, India</a:t>
            </a:r>
          </a:p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# Indian Institute of Technology Delhi, India</a:t>
            </a:r>
            <a:endParaRPr lang="en-US" sz="2000" b="1" i="0" dirty="0">
              <a:solidFill>
                <a:schemeClr val="tx2"/>
              </a:solidFill>
              <a:effectLst/>
              <a:latin typeface="+mj-lt"/>
            </a:endParaRPr>
          </a:p>
          <a:p>
            <a:endParaRPr lang="en-GB" i="0" dirty="0">
              <a:solidFill>
                <a:schemeClr val="tx2">
                  <a:lumMod val="75000"/>
                </a:schemeClr>
              </a:solidFill>
              <a:effectLst/>
              <a:latin typeface="Helvetica Neue"/>
            </a:endParaRPr>
          </a:p>
          <a:p>
            <a:r>
              <a:rPr lang="en-GB" i="0" dirty="0">
                <a:solidFill>
                  <a:schemeClr val="tx2">
                    <a:lumMod val="75000"/>
                  </a:schemeClr>
                </a:solidFill>
                <a:effectLst/>
                <a:latin typeface="Helvetica Neue"/>
              </a:rPr>
              <a:t>International Symposium on Memory Management</a:t>
            </a:r>
            <a:r>
              <a:rPr lang="en-US" i="0" dirty="0">
                <a:solidFill>
                  <a:schemeClr val="tx2">
                    <a:lumMod val="75000"/>
                  </a:schemeClr>
                </a:solidFill>
                <a:effectLst/>
                <a:latin typeface="Helvetica Neue"/>
              </a:rPr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 Neue"/>
              </a:rPr>
              <a:t>2021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Intel Logo - PNG and Vector - Logo Download">
            <a:extLst>
              <a:ext uri="{FF2B5EF4-FFF2-40B4-BE49-F238E27FC236}">
                <a16:creationId xmlns:a16="http://schemas.microsoft.com/office/drawing/2014/main" id="{9C346C3E-3626-4ED0-AC27-F7B860D5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7435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njan Bose">
            <a:extLst>
              <a:ext uri="{FF2B5EF4-FFF2-40B4-BE49-F238E27FC236}">
                <a16:creationId xmlns:a16="http://schemas.microsoft.com/office/drawing/2014/main" id="{171CEC19-950C-4D3C-89B7-0821CF87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43" y="69392"/>
            <a:ext cx="1356633" cy="13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8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72D1-3423-4AB9-B25C-023EBA59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4A46-1AB8-44FE-98DD-A63C570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10</a:t>
            </a:fld>
            <a:endParaRPr lang="en-US"/>
          </a:p>
        </p:txBody>
      </p:sp>
      <p:pic>
        <p:nvPicPr>
          <p:cNvPr id="13" name="Content Placeholder 5" descr="Processor">
            <a:extLst>
              <a:ext uri="{FF2B5EF4-FFF2-40B4-BE49-F238E27FC236}">
                <a16:creationId xmlns:a16="http://schemas.microsoft.com/office/drawing/2014/main" id="{1AA60A39-3596-4F99-88E8-FA75360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692" y="1618041"/>
            <a:ext cx="1196616" cy="1196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E6FF0A-A090-4C6F-A7F6-8C09D38BA85B}"/>
              </a:ext>
            </a:extLst>
          </p:cNvPr>
          <p:cNvSpPr/>
          <p:nvPr/>
        </p:nvSpPr>
        <p:spPr>
          <a:xfrm>
            <a:off x="1410119" y="3670315"/>
            <a:ext cx="4228681" cy="2082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032C48-477B-4663-AB43-08C7E536D2BD}"/>
              </a:ext>
            </a:extLst>
          </p:cNvPr>
          <p:cNvSpPr/>
          <p:nvPr/>
        </p:nvSpPr>
        <p:spPr>
          <a:xfrm>
            <a:off x="6443251" y="3670316"/>
            <a:ext cx="4292895" cy="2082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8B241FFA-CE97-4242-B95D-86FFD8A21003}"/>
              </a:ext>
            </a:extLst>
          </p:cNvPr>
          <p:cNvSpPr/>
          <p:nvPr/>
        </p:nvSpPr>
        <p:spPr>
          <a:xfrm>
            <a:off x="5975927" y="2814656"/>
            <a:ext cx="267855" cy="665001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31FDBF-83DF-4308-BC86-A4FE8419B3A6}"/>
              </a:ext>
            </a:extLst>
          </p:cNvPr>
          <p:cNvSpPr/>
          <p:nvPr/>
        </p:nvSpPr>
        <p:spPr>
          <a:xfrm>
            <a:off x="1455854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7533C6-9BDF-494C-A4B0-21986CC9C519}"/>
              </a:ext>
            </a:extLst>
          </p:cNvPr>
          <p:cNvSpPr/>
          <p:nvPr/>
        </p:nvSpPr>
        <p:spPr>
          <a:xfrm>
            <a:off x="1874954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A9D662-7359-4721-AE06-329952D2B686}"/>
              </a:ext>
            </a:extLst>
          </p:cNvPr>
          <p:cNvSpPr/>
          <p:nvPr/>
        </p:nvSpPr>
        <p:spPr>
          <a:xfrm>
            <a:off x="2292164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1946F8-F57E-49C7-B62E-60B27FE188FA}"/>
              </a:ext>
            </a:extLst>
          </p:cNvPr>
          <p:cNvSpPr/>
          <p:nvPr/>
        </p:nvSpPr>
        <p:spPr>
          <a:xfrm>
            <a:off x="2711264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A7568A-E8EE-48D4-8DE4-A6B0A246DADE}"/>
              </a:ext>
            </a:extLst>
          </p:cNvPr>
          <p:cNvSpPr/>
          <p:nvPr/>
        </p:nvSpPr>
        <p:spPr>
          <a:xfrm>
            <a:off x="3136109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5D61C1-438D-4157-8575-C2B0EB51DA6A}"/>
              </a:ext>
            </a:extLst>
          </p:cNvPr>
          <p:cNvSpPr/>
          <p:nvPr/>
        </p:nvSpPr>
        <p:spPr>
          <a:xfrm>
            <a:off x="3555209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6D6A4A-451A-4F81-93F8-BEFF133C7524}"/>
              </a:ext>
            </a:extLst>
          </p:cNvPr>
          <p:cNvSpPr/>
          <p:nvPr/>
        </p:nvSpPr>
        <p:spPr>
          <a:xfrm>
            <a:off x="3958131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4D155A-15A3-4DCD-A981-E01C67C73D7C}"/>
              </a:ext>
            </a:extLst>
          </p:cNvPr>
          <p:cNvSpPr/>
          <p:nvPr/>
        </p:nvSpPr>
        <p:spPr>
          <a:xfrm>
            <a:off x="4377231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2AF42A-FD32-4E53-BAAB-D4F7E728C664}"/>
              </a:ext>
            </a:extLst>
          </p:cNvPr>
          <p:cNvSpPr/>
          <p:nvPr/>
        </p:nvSpPr>
        <p:spPr>
          <a:xfrm>
            <a:off x="4789679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7DCD8E-E12D-4302-A69A-8808B27D4A81}"/>
              </a:ext>
            </a:extLst>
          </p:cNvPr>
          <p:cNvSpPr/>
          <p:nvPr/>
        </p:nvSpPr>
        <p:spPr>
          <a:xfrm>
            <a:off x="5208779" y="372637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692143-FF63-440F-9E6D-84383995DF2B}"/>
              </a:ext>
            </a:extLst>
          </p:cNvPr>
          <p:cNvSpPr/>
          <p:nvPr/>
        </p:nvSpPr>
        <p:spPr>
          <a:xfrm>
            <a:off x="1455854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988E97-3130-4F9D-BAFD-DD65AD821439}"/>
              </a:ext>
            </a:extLst>
          </p:cNvPr>
          <p:cNvSpPr/>
          <p:nvPr/>
        </p:nvSpPr>
        <p:spPr>
          <a:xfrm>
            <a:off x="1874954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033FFE-C0A8-46CE-8828-D89ABEEB26AC}"/>
              </a:ext>
            </a:extLst>
          </p:cNvPr>
          <p:cNvSpPr/>
          <p:nvPr/>
        </p:nvSpPr>
        <p:spPr>
          <a:xfrm>
            <a:off x="2292164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7CA5C9-9B8D-417F-9383-E151B1221430}"/>
              </a:ext>
            </a:extLst>
          </p:cNvPr>
          <p:cNvSpPr/>
          <p:nvPr/>
        </p:nvSpPr>
        <p:spPr>
          <a:xfrm>
            <a:off x="2711264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F4680C-3EC0-432E-9E02-A8E57E559BF5}"/>
              </a:ext>
            </a:extLst>
          </p:cNvPr>
          <p:cNvSpPr/>
          <p:nvPr/>
        </p:nvSpPr>
        <p:spPr>
          <a:xfrm>
            <a:off x="3136109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D80F81-C469-42B2-8890-D12B0F87F0F8}"/>
              </a:ext>
            </a:extLst>
          </p:cNvPr>
          <p:cNvSpPr/>
          <p:nvPr/>
        </p:nvSpPr>
        <p:spPr>
          <a:xfrm>
            <a:off x="3555209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E528A1-9239-464F-90B6-D42CB57A3684}"/>
              </a:ext>
            </a:extLst>
          </p:cNvPr>
          <p:cNvSpPr/>
          <p:nvPr/>
        </p:nvSpPr>
        <p:spPr>
          <a:xfrm>
            <a:off x="3958131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8C3875-98D6-466F-B4C8-0D9FED69C6C3}"/>
              </a:ext>
            </a:extLst>
          </p:cNvPr>
          <p:cNvSpPr/>
          <p:nvPr/>
        </p:nvSpPr>
        <p:spPr>
          <a:xfrm>
            <a:off x="4377231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913FCE-F098-4601-898D-75C63DF036D3}"/>
              </a:ext>
            </a:extLst>
          </p:cNvPr>
          <p:cNvSpPr/>
          <p:nvPr/>
        </p:nvSpPr>
        <p:spPr>
          <a:xfrm>
            <a:off x="4789679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321101-4659-435B-934E-C050B49C2DF0}"/>
              </a:ext>
            </a:extLst>
          </p:cNvPr>
          <p:cNvSpPr/>
          <p:nvPr/>
        </p:nvSpPr>
        <p:spPr>
          <a:xfrm>
            <a:off x="5208779" y="4107866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C776FA-A8CB-4340-BBD3-CBB9917E5D51}"/>
              </a:ext>
            </a:extLst>
          </p:cNvPr>
          <p:cNvSpPr/>
          <p:nvPr/>
        </p:nvSpPr>
        <p:spPr>
          <a:xfrm>
            <a:off x="1455854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83389B-0853-4956-86A5-B8D519AA75F2}"/>
              </a:ext>
            </a:extLst>
          </p:cNvPr>
          <p:cNvSpPr/>
          <p:nvPr/>
        </p:nvSpPr>
        <p:spPr>
          <a:xfrm>
            <a:off x="1874954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9014A95-F6F3-4547-9F92-2B4E0DE2B112}"/>
              </a:ext>
            </a:extLst>
          </p:cNvPr>
          <p:cNvSpPr/>
          <p:nvPr/>
        </p:nvSpPr>
        <p:spPr>
          <a:xfrm>
            <a:off x="2292164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D1655CD-4DDA-423D-9A66-270414B61CE4}"/>
              </a:ext>
            </a:extLst>
          </p:cNvPr>
          <p:cNvSpPr/>
          <p:nvPr/>
        </p:nvSpPr>
        <p:spPr>
          <a:xfrm>
            <a:off x="2711264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B3F62D-96E3-4128-9D13-C498970AACDD}"/>
              </a:ext>
            </a:extLst>
          </p:cNvPr>
          <p:cNvSpPr/>
          <p:nvPr/>
        </p:nvSpPr>
        <p:spPr>
          <a:xfrm>
            <a:off x="3136109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CD0BC5-B2E7-417A-A805-580D9F250651}"/>
              </a:ext>
            </a:extLst>
          </p:cNvPr>
          <p:cNvSpPr/>
          <p:nvPr/>
        </p:nvSpPr>
        <p:spPr>
          <a:xfrm>
            <a:off x="3555209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5E301F-B709-4FD3-BD53-ACC4366BD9DD}"/>
              </a:ext>
            </a:extLst>
          </p:cNvPr>
          <p:cNvSpPr/>
          <p:nvPr/>
        </p:nvSpPr>
        <p:spPr>
          <a:xfrm>
            <a:off x="3958131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2A9925-B9F3-4B96-B2DD-E6520C2A832B}"/>
              </a:ext>
            </a:extLst>
          </p:cNvPr>
          <p:cNvSpPr/>
          <p:nvPr/>
        </p:nvSpPr>
        <p:spPr>
          <a:xfrm>
            <a:off x="4377231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70C67D3-6131-425C-B817-F99C174E15E9}"/>
              </a:ext>
            </a:extLst>
          </p:cNvPr>
          <p:cNvSpPr/>
          <p:nvPr/>
        </p:nvSpPr>
        <p:spPr>
          <a:xfrm>
            <a:off x="4789679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D3EA308-E29E-4F31-A040-042F9A678E44}"/>
              </a:ext>
            </a:extLst>
          </p:cNvPr>
          <p:cNvSpPr/>
          <p:nvPr/>
        </p:nvSpPr>
        <p:spPr>
          <a:xfrm>
            <a:off x="5208779" y="4487892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D5D51EF-A426-4CE0-B1B3-71F1A367EF3C}"/>
              </a:ext>
            </a:extLst>
          </p:cNvPr>
          <p:cNvSpPr/>
          <p:nvPr/>
        </p:nvSpPr>
        <p:spPr>
          <a:xfrm>
            <a:off x="1455854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DC535B-0E03-44DA-A118-76431926833D}"/>
              </a:ext>
            </a:extLst>
          </p:cNvPr>
          <p:cNvSpPr/>
          <p:nvPr/>
        </p:nvSpPr>
        <p:spPr>
          <a:xfrm>
            <a:off x="1874954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183E8B-09FD-4204-A7F2-C12F09A9A7B0}"/>
              </a:ext>
            </a:extLst>
          </p:cNvPr>
          <p:cNvSpPr/>
          <p:nvPr/>
        </p:nvSpPr>
        <p:spPr>
          <a:xfrm>
            <a:off x="2292164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2B9842-6BA4-41A2-8609-F42438BD952F}"/>
              </a:ext>
            </a:extLst>
          </p:cNvPr>
          <p:cNvSpPr/>
          <p:nvPr/>
        </p:nvSpPr>
        <p:spPr>
          <a:xfrm>
            <a:off x="2711264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9BA11E-D75C-4249-BDC3-F7B61A30673F}"/>
              </a:ext>
            </a:extLst>
          </p:cNvPr>
          <p:cNvSpPr/>
          <p:nvPr/>
        </p:nvSpPr>
        <p:spPr>
          <a:xfrm>
            <a:off x="3136109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A263390-D994-44C7-A6EB-60B1AE4F0892}"/>
              </a:ext>
            </a:extLst>
          </p:cNvPr>
          <p:cNvSpPr/>
          <p:nvPr/>
        </p:nvSpPr>
        <p:spPr>
          <a:xfrm>
            <a:off x="3555209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E1DC23-5071-4F40-8D42-7BF9471206D1}"/>
              </a:ext>
            </a:extLst>
          </p:cNvPr>
          <p:cNvSpPr/>
          <p:nvPr/>
        </p:nvSpPr>
        <p:spPr>
          <a:xfrm>
            <a:off x="3958131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D72B47-C8DD-4568-B554-0C4429A4285E}"/>
              </a:ext>
            </a:extLst>
          </p:cNvPr>
          <p:cNvSpPr/>
          <p:nvPr/>
        </p:nvSpPr>
        <p:spPr>
          <a:xfrm>
            <a:off x="4377231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75F59C-E882-477A-B12C-F61ECA24E649}"/>
              </a:ext>
            </a:extLst>
          </p:cNvPr>
          <p:cNvSpPr/>
          <p:nvPr/>
        </p:nvSpPr>
        <p:spPr>
          <a:xfrm>
            <a:off x="4789679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5BDE1D3-0674-4B13-AEF1-B63E531A92CA}"/>
              </a:ext>
            </a:extLst>
          </p:cNvPr>
          <p:cNvSpPr/>
          <p:nvPr/>
        </p:nvSpPr>
        <p:spPr>
          <a:xfrm>
            <a:off x="5208779" y="488429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7671E7-7FFB-4BE7-BAFE-7ACF58A23120}"/>
              </a:ext>
            </a:extLst>
          </p:cNvPr>
          <p:cNvSpPr/>
          <p:nvPr/>
        </p:nvSpPr>
        <p:spPr>
          <a:xfrm>
            <a:off x="1455854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710B34-4315-4117-8F96-67329D2744C9}"/>
              </a:ext>
            </a:extLst>
          </p:cNvPr>
          <p:cNvSpPr/>
          <p:nvPr/>
        </p:nvSpPr>
        <p:spPr>
          <a:xfrm>
            <a:off x="1874954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DA2AFB-0FD5-42E9-98E2-0D65482B754D}"/>
              </a:ext>
            </a:extLst>
          </p:cNvPr>
          <p:cNvSpPr/>
          <p:nvPr/>
        </p:nvSpPr>
        <p:spPr>
          <a:xfrm>
            <a:off x="2292164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71DFBD2-3B7D-4EC8-98C7-A07A11303E8E}"/>
              </a:ext>
            </a:extLst>
          </p:cNvPr>
          <p:cNvSpPr/>
          <p:nvPr/>
        </p:nvSpPr>
        <p:spPr>
          <a:xfrm>
            <a:off x="2711264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B4E5AA7-B862-447E-A02F-CE3B9BB9D9F8}"/>
              </a:ext>
            </a:extLst>
          </p:cNvPr>
          <p:cNvSpPr/>
          <p:nvPr/>
        </p:nvSpPr>
        <p:spPr>
          <a:xfrm>
            <a:off x="3136109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26B4500-D1B9-4891-AF82-AD015F42F10C}"/>
              </a:ext>
            </a:extLst>
          </p:cNvPr>
          <p:cNvSpPr/>
          <p:nvPr/>
        </p:nvSpPr>
        <p:spPr>
          <a:xfrm>
            <a:off x="3555209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FF94AD-B108-4DAF-B4F5-3F8ACD82CAF0}"/>
              </a:ext>
            </a:extLst>
          </p:cNvPr>
          <p:cNvSpPr/>
          <p:nvPr/>
        </p:nvSpPr>
        <p:spPr>
          <a:xfrm>
            <a:off x="3958131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D938DFF-FDE9-4BEC-A0A2-C344A0B9F8EE}"/>
              </a:ext>
            </a:extLst>
          </p:cNvPr>
          <p:cNvSpPr/>
          <p:nvPr/>
        </p:nvSpPr>
        <p:spPr>
          <a:xfrm>
            <a:off x="4377231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9CC142A-0269-40FB-A277-ACB4037E10F7}"/>
              </a:ext>
            </a:extLst>
          </p:cNvPr>
          <p:cNvSpPr/>
          <p:nvPr/>
        </p:nvSpPr>
        <p:spPr>
          <a:xfrm>
            <a:off x="4789679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7A0851-565D-4D52-9022-2EF0867308F1}"/>
              </a:ext>
            </a:extLst>
          </p:cNvPr>
          <p:cNvSpPr/>
          <p:nvPr/>
        </p:nvSpPr>
        <p:spPr>
          <a:xfrm>
            <a:off x="5208779" y="5280688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F8A5868-7F5D-47F8-8714-765F6D1D0C7A}"/>
              </a:ext>
            </a:extLst>
          </p:cNvPr>
          <p:cNvSpPr/>
          <p:nvPr/>
        </p:nvSpPr>
        <p:spPr>
          <a:xfrm>
            <a:off x="6512590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E39548E-9AEC-4F4A-8F38-473FC09BEDDF}"/>
              </a:ext>
            </a:extLst>
          </p:cNvPr>
          <p:cNvSpPr/>
          <p:nvPr/>
        </p:nvSpPr>
        <p:spPr>
          <a:xfrm>
            <a:off x="6931690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613312C-E3E5-4F3A-A9B1-AA1647266AA0}"/>
              </a:ext>
            </a:extLst>
          </p:cNvPr>
          <p:cNvSpPr/>
          <p:nvPr/>
        </p:nvSpPr>
        <p:spPr>
          <a:xfrm>
            <a:off x="7348900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E381B97-2065-4E17-B5E1-9BD200D93B26}"/>
              </a:ext>
            </a:extLst>
          </p:cNvPr>
          <p:cNvSpPr/>
          <p:nvPr/>
        </p:nvSpPr>
        <p:spPr>
          <a:xfrm>
            <a:off x="7768000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797805E-0790-407D-9CD3-2A9ABD7659E8}"/>
              </a:ext>
            </a:extLst>
          </p:cNvPr>
          <p:cNvSpPr/>
          <p:nvPr/>
        </p:nvSpPr>
        <p:spPr>
          <a:xfrm>
            <a:off x="8192845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DDD8AC2-3DC7-4773-A57A-9F796A2A0B98}"/>
              </a:ext>
            </a:extLst>
          </p:cNvPr>
          <p:cNvSpPr/>
          <p:nvPr/>
        </p:nvSpPr>
        <p:spPr>
          <a:xfrm>
            <a:off x="8611945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CB559E3-EE61-4901-A8B8-453046260213}"/>
              </a:ext>
            </a:extLst>
          </p:cNvPr>
          <p:cNvSpPr/>
          <p:nvPr/>
        </p:nvSpPr>
        <p:spPr>
          <a:xfrm>
            <a:off x="9014867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3BF1974-928E-4CE4-90E6-0EC06ED289B7}"/>
              </a:ext>
            </a:extLst>
          </p:cNvPr>
          <p:cNvSpPr/>
          <p:nvPr/>
        </p:nvSpPr>
        <p:spPr>
          <a:xfrm>
            <a:off x="9433967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A4C43E5-822F-409F-970C-76D426365BB5}"/>
              </a:ext>
            </a:extLst>
          </p:cNvPr>
          <p:cNvSpPr/>
          <p:nvPr/>
        </p:nvSpPr>
        <p:spPr>
          <a:xfrm>
            <a:off x="9846415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1C3DFF-5C3B-4ACD-BA12-8130D8427E88}"/>
              </a:ext>
            </a:extLst>
          </p:cNvPr>
          <p:cNvSpPr/>
          <p:nvPr/>
        </p:nvSpPr>
        <p:spPr>
          <a:xfrm>
            <a:off x="10265515" y="3742150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9F4CA96-011C-45A6-AC9A-DDDFE2F040A4}"/>
              </a:ext>
            </a:extLst>
          </p:cNvPr>
          <p:cNvSpPr/>
          <p:nvPr/>
        </p:nvSpPr>
        <p:spPr>
          <a:xfrm>
            <a:off x="6512590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F03C254-5FF7-4FEB-8008-35400DF88C9A}"/>
              </a:ext>
            </a:extLst>
          </p:cNvPr>
          <p:cNvSpPr/>
          <p:nvPr/>
        </p:nvSpPr>
        <p:spPr>
          <a:xfrm>
            <a:off x="6931690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CE7605-58CB-4E07-A3C7-8EA8F8E7DD16}"/>
              </a:ext>
            </a:extLst>
          </p:cNvPr>
          <p:cNvSpPr/>
          <p:nvPr/>
        </p:nvSpPr>
        <p:spPr>
          <a:xfrm>
            <a:off x="7348900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385972C-EFE5-40B3-A4C3-5DA77F86960F}"/>
              </a:ext>
            </a:extLst>
          </p:cNvPr>
          <p:cNvSpPr/>
          <p:nvPr/>
        </p:nvSpPr>
        <p:spPr>
          <a:xfrm>
            <a:off x="7768000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24C9BA7-2E4F-4D1F-AD8E-04873F66F77C}"/>
              </a:ext>
            </a:extLst>
          </p:cNvPr>
          <p:cNvSpPr/>
          <p:nvPr/>
        </p:nvSpPr>
        <p:spPr>
          <a:xfrm>
            <a:off x="8192845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C2E08FB-A231-4803-9C1D-33E21C25DD49}"/>
              </a:ext>
            </a:extLst>
          </p:cNvPr>
          <p:cNvSpPr/>
          <p:nvPr/>
        </p:nvSpPr>
        <p:spPr>
          <a:xfrm>
            <a:off x="8611945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BA529E-D0E8-4976-9CA5-F0ACB846BEBB}"/>
              </a:ext>
            </a:extLst>
          </p:cNvPr>
          <p:cNvSpPr/>
          <p:nvPr/>
        </p:nvSpPr>
        <p:spPr>
          <a:xfrm>
            <a:off x="9014867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D1B7374-98FE-4DA6-827E-5082A969FCF6}"/>
              </a:ext>
            </a:extLst>
          </p:cNvPr>
          <p:cNvSpPr/>
          <p:nvPr/>
        </p:nvSpPr>
        <p:spPr>
          <a:xfrm>
            <a:off x="9433967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CB574EC-B013-4249-A5A5-FA1DEC642BB4}"/>
              </a:ext>
            </a:extLst>
          </p:cNvPr>
          <p:cNvSpPr/>
          <p:nvPr/>
        </p:nvSpPr>
        <p:spPr>
          <a:xfrm>
            <a:off x="9846415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E740699-7D85-4886-94B1-0DB87B5B25ED}"/>
              </a:ext>
            </a:extLst>
          </p:cNvPr>
          <p:cNvSpPr/>
          <p:nvPr/>
        </p:nvSpPr>
        <p:spPr>
          <a:xfrm>
            <a:off x="10265515" y="4123637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26ADC69-F99C-48DB-93D4-6F80348DE64A}"/>
              </a:ext>
            </a:extLst>
          </p:cNvPr>
          <p:cNvSpPr/>
          <p:nvPr/>
        </p:nvSpPr>
        <p:spPr>
          <a:xfrm>
            <a:off x="6512590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7DE1E7E-2586-459E-BB79-A8F31058A270}"/>
              </a:ext>
            </a:extLst>
          </p:cNvPr>
          <p:cNvSpPr/>
          <p:nvPr/>
        </p:nvSpPr>
        <p:spPr>
          <a:xfrm>
            <a:off x="6931690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E35A36F-1811-43FC-9437-B47467C85266}"/>
              </a:ext>
            </a:extLst>
          </p:cNvPr>
          <p:cNvSpPr/>
          <p:nvPr/>
        </p:nvSpPr>
        <p:spPr>
          <a:xfrm>
            <a:off x="7348900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C4687B8-5717-4727-9621-9BDDBF415A6F}"/>
              </a:ext>
            </a:extLst>
          </p:cNvPr>
          <p:cNvSpPr/>
          <p:nvPr/>
        </p:nvSpPr>
        <p:spPr>
          <a:xfrm>
            <a:off x="7768000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7A63F5-9A35-457B-B77E-91DE0C8FF9AD}"/>
              </a:ext>
            </a:extLst>
          </p:cNvPr>
          <p:cNvSpPr/>
          <p:nvPr/>
        </p:nvSpPr>
        <p:spPr>
          <a:xfrm>
            <a:off x="8192845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C4F9785-1E08-4A9C-BA14-CE77A6087A53}"/>
              </a:ext>
            </a:extLst>
          </p:cNvPr>
          <p:cNvSpPr/>
          <p:nvPr/>
        </p:nvSpPr>
        <p:spPr>
          <a:xfrm>
            <a:off x="8611945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EA5E8AA-BA8C-401A-ABB9-BEC420DEBFD5}"/>
              </a:ext>
            </a:extLst>
          </p:cNvPr>
          <p:cNvSpPr/>
          <p:nvPr/>
        </p:nvSpPr>
        <p:spPr>
          <a:xfrm>
            <a:off x="9014867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6DBE54A-5F8B-4A66-9FBD-FC12F104AF26}"/>
              </a:ext>
            </a:extLst>
          </p:cNvPr>
          <p:cNvSpPr/>
          <p:nvPr/>
        </p:nvSpPr>
        <p:spPr>
          <a:xfrm>
            <a:off x="9433967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D74987B-CEDD-4BF2-B4B2-D7656820AC2D}"/>
              </a:ext>
            </a:extLst>
          </p:cNvPr>
          <p:cNvSpPr/>
          <p:nvPr/>
        </p:nvSpPr>
        <p:spPr>
          <a:xfrm>
            <a:off x="9846415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0CD805B-E90C-4131-AB06-C645C8D00291}"/>
              </a:ext>
            </a:extLst>
          </p:cNvPr>
          <p:cNvSpPr/>
          <p:nvPr/>
        </p:nvSpPr>
        <p:spPr>
          <a:xfrm>
            <a:off x="10265515" y="4503663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A519B86-5E39-4765-B797-9B2180074165}"/>
              </a:ext>
            </a:extLst>
          </p:cNvPr>
          <p:cNvSpPr/>
          <p:nvPr/>
        </p:nvSpPr>
        <p:spPr>
          <a:xfrm>
            <a:off x="6512590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5ACD650-1F53-4F6A-A932-0A80D97804D6}"/>
              </a:ext>
            </a:extLst>
          </p:cNvPr>
          <p:cNvSpPr/>
          <p:nvPr/>
        </p:nvSpPr>
        <p:spPr>
          <a:xfrm>
            <a:off x="6931690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9BB2ED5-3B2C-4687-91E8-4F4D07A54B38}"/>
              </a:ext>
            </a:extLst>
          </p:cNvPr>
          <p:cNvSpPr/>
          <p:nvPr/>
        </p:nvSpPr>
        <p:spPr>
          <a:xfrm>
            <a:off x="7348900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494B5F9-30A9-44CC-99D3-4E742EDD3192}"/>
              </a:ext>
            </a:extLst>
          </p:cNvPr>
          <p:cNvSpPr/>
          <p:nvPr/>
        </p:nvSpPr>
        <p:spPr>
          <a:xfrm>
            <a:off x="7768000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A807EB6-3BEA-48A4-8B92-28965F7BE7FA}"/>
              </a:ext>
            </a:extLst>
          </p:cNvPr>
          <p:cNvSpPr/>
          <p:nvPr/>
        </p:nvSpPr>
        <p:spPr>
          <a:xfrm>
            <a:off x="8192845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804D59B-4AB1-40A0-A250-E6BA828ACB2D}"/>
              </a:ext>
            </a:extLst>
          </p:cNvPr>
          <p:cNvSpPr/>
          <p:nvPr/>
        </p:nvSpPr>
        <p:spPr>
          <a:xfrm>
            <a:off x="8611945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73A528F-7E11-4E07-B275-445651E770AD}"/>
              </a:ext>
            </a:extLst>
          </p:cNvPr>
          <p:cNvSpPr/>
          <p:nvPr/>
        </p:nvSpPr>
        <p:spPr>
          <a:xfrm>
            <a:off x="9014867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765D19A-764F-41F2-A9C2-34D93B7FB0E7}"/>
              </a:ext>
            </a:extLst>
          </p:cNvPr>
          <p:cNvSpPr/>
          <p:nvPr/>
        </p:nvSpPr>
        <p:spPr>
          <a:xfrm>
            <a:off x="9433967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6697B69-3A3B-4815-A99D-D6FF2DCC68DB}"/>
              </a:ext>
            </a:extLst>
          </p:cNvPr>
          <p:cNvSpPr/>
          <p:nvPr/>
        </p:nvSpPr>
        <p:spPr>
          <a:xfrm>
            <a:off x="9846415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7BBD5A1-8388-4DD8-BC9B-B43C9693EF3F}"/>
              </a:ext>
            </a:extLst>
          </p:cNvPr>
          <p:cNvSpPr/>
          <p:nvPr/>
        </p:nvSpPr>
        <p:spPr>
          <a:xfrm>
            <a:off x="10265515" y="4900061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DF26999-C1BC-40DB-929B-6CA873D82826}"/>
              </a:ext>
            </a:extLst>
          </p:cNvPr>
          <p:cNvSpPr/>
          <p:nvPr/>
        </p:nvSpPr>
        <p:spPr>
          <a:xfrm>
            <a:off x="6512590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491701F-62D3-4D16-8EA2-3AEBA83DBEAB}"/>
              </a:ext>
            </a:extLst>
          </p:cNvPr>
          <p:cNvSpPr/>
          <p:nvPr/>
        </p:nvSpPr>
        <p:spPr>
          <a:xfrm>
            <a:off x="6931690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68C237B-0DC5-44D7-A7B1-44EB8EEBF836}"/>
              </a:ext>
            </a:extLst>
          </p:cNvPr>
          <p:cNvSpPr/>
          <p:nvPr/>
        </p:nvSpPr>
        <p:spPr>
          <a:xfrm>
            <a:off x="7348900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839960B-D80B-4065-AEA0-C526F95C3C72}"/>
              </a:ext>
            </a:extLst>
          </p:cNvPr>
          <p:cNvSpPr/>
          <p:nvPr/>
        </p:nvSpPr>
        <p:spPr>
          <a:xfrm>
            <a:off x="7768000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52FD5AE-40B1-49E3-829F-EF9F53BAACB3}"/>
              </a:ext>
            </a:extLst>
          </p:cNvPr>
          <p:cNvSpPr/>
          <p:nvPr/>
        </p:nvSpPr>
        <p:spPr>
          <a:xfrm>
            <a:off x="8192845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FEC6926-0019-42E7-B2EA-A4A39A5F7EAD}"/>
              </a:ext>
            </a:extLst>
          </p:cNvPr>
          <p:cNvSpPr/>
          <p:nvPr/>
        </p:nvSpPr>
        <p:spPr>
          <a:xfrm>
            <a:off x="8611945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E8AB820-7C10-499E-9627-0AA9741A52E0}"/>
              </a:ext>
            </a:extLst>
          </p:cNvPr>
          <p:cNvSpPr/>
          <p:nvPr/>
        </p:nvSpPr>
        <p:spPr>
          <a:xfrm>
            <a:off x="9014867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DDE23BA-8AD7-4F71-92A2-DF671CBE9A48}"/>
              </a:ext>
            </a:extLst>
          </p:cNvPr>
          <p:cNvSpPr/>
          <p:nvPr/>
        </p:nvSpPr>
        <p:spPr>
          <a:xfrm>
            <a:off x="9433967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BB463EF-337D-4FAA-88EC-E93158FD3D8E}"/>
              </a:ext>
            </a:extLst>
          </p:cNvPr>
          <p:cNvSpPr/>
          <p:nvPr/>
        </p:nvSpPr>
        <p:spPr>
          <a:xfrm>
            <a:off x="9846415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8D9B435-58E0-44E0-950C-3C619B6670BE}"/>
              </a:ext>
            </a:extLst>
          </p:cNvPr>
          <p:cNvSpPr/>
          <p:nvPr/>
        </p:nvSpPr>
        <p:spPr>
          <a:xfrm>
            <a:off x="10265515" y="5296459"/>
            <a:ext cx="332956" cy="325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E33C949-5266-46D6-9F73-F383D7506233}"/>
              </a:ext>
            </a:extLst>
          </p:cNvPr>
          <p:cNvSpPr txBox="1"/>
          <p:nvPr/>
        </p:nvSpPr>
        <p:spPr>
          <a:xfrm>
            <a:off x="3139572" y="5834395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2E9F17D-084D-45C3-8B2F-7C8F331D5199}"/>
              </a:ext>
            </a:extLst>
          </p:cNvPr>
          <p:cNvSpPr txBox="1"/>
          <p:nvPr/>
        </p:nvSpPr>
        <p:spPr>
          <a:xfrm>
            <a:off x="8480068" y="5791903"/>
            <a:ext cx="13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Optane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826E89-9FD0-4CED-BCD5-EBBDBE1A53A4}"/>
              </a:ext>
            </a:extLst>
          </p:cNvPr>
          <p:cNvGrpSpPr/>
          <p:nvPr/>
        </p:nvGrpSpPr>
        <p:grpSpPr>
          <a:xfrm>
            <a:off x="5415898" y="5621882"/>
            <a:ext cx="2859295" cy="1066437"/>
            <a:chOff x="5415898" y="5621882"/>
            <a:chExt cx="2859295" cy="1066437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0689D57-9563-48BC-B1C8-F6A4337AC714}"/>
                </a:ext>
              </a:extLst>
            </p:cNvPr>
            <p:cNvSpPr txBox="1"/>
            <p:nvPr/>
          </p:nvSpPr>
          <p:spPr>
            <a:xfrm>
              <a:off x="5415898" y="6041988"/>
              <a:ext cx="2859295" cy="64633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Page table pages in Optane, even when DRAM is free.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55F103D-8FF1-454F-BBA0-C0A41AC1D33F}"/>
                </a:ext>
              </a:extLst>
            </p:cNvPr>
            <p:cNvCxnSpPr>
              <a:cxnSpLocks/>
              <a:stCxn id="114" idx="0"/>
              <a:endCxn id="163" idx="2"/>
            </p:cNvCxnSpPr>
            <p:nvPr/>
          </p:nvCxnSpPr>
          <p:spPr>
            <a:xfrm flipH="1" flipV="1">
              <a:off x="6679068" y="5621882"/>
              <a:ext cx="166478" cy="420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FAA9-B7DF-4BFB-B0CA-30BA8F0C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FB7E487-87CA-4B28-9A6B-EA446028A8C3}"/>
              </a:ext>
            </a:extLst>
          </p:cNvPr>
          <p:cNvGrpSpPr/>
          <p:nvPr/>
        </p:nvGrpSpPr>
        <p:grpSpPr>
          <a:xfrm>
            <a:off x="10012893" y="2445324"/>
            <a:ext cx="1631408" cy="1224991"/>
            <a:chOff x="10012893" y="2445324"/>
            <a:chExt cx="1631408" cy="1224991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471FFD4-F89D-453B-A9C8-717198922B7C}"/>
                </a:ext>
              </a:extLst>
            </p:cNvPr>
            <p:cNvSpPr txBox="1"/>
            <p:nvPr/>
          </p:nvSpPr>
          <p:spPr>
            <a:xfrm>
              <a:off x="10179371" y="2445324"/>
              <a:ext cx="1464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Free pages</a:t>
              </a:r>
            </a:p>
          </p:txBody>
        </p: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EF536E6C-C264-4174-BBCC-8B032AA36FBB}"/>
                </a:ext>
              </a:extLst>
            </p:cNvPr>
            <p:cNvCxnSpPr>
              <a:stCxn id="173" idx="2"/>
            </p:cNvCxnSpPr>
            <p:nvPr/>
          </p:nvCxnSpPr>
          <p:spPr>
            <a:xfrm flipH="1">
              <a:off x="10012893" y="2814656"/>
              <a:ext cx="898943" cy="855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BA4D3439-7427-4CA2-A8DF-918BDFE2E6A3}"/>
              </a:ext>
            </a:extLst>
          </p:cNvPr>
          <p:cNvSpPr txBox="1"/>
          <p:nvPr/>
        </p:nvSpPr>
        <p:spPr>
          <a:xfrm>
            <a:off x="1288659" y="3077006"/>
            <a:ext cx="325505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Interleaved memory allocations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A3FD56-8392-4617-9BEA-C79C74521E56}"/>
              </a:ext>
            </a:extLst>
          </p:cNvPr>
          <p:cNvGrpSpPr/>
          <p:nvPr/>
        </p:nvGrpSpPr>
        <p:grpSpPr>
          <a:xfrm>
            <a:off x="566388" y="3822716"/>
            <a:ext cx="820441" cy="2202210"/>
            <a:chOff x="566388" y="3822716"/>
            <a:chExt cx="820441" cy="2202210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626C4DEB-7611-4520-BC26-717C153DDD74}"/>
                </a:ext>
              </a:extLst>
            </p:cNvPr>
            <p:cNvSpPr/>
            <p:nvPr/>
          </p:nvSpPr>
          <p:spPr>
            <a:xfrm>
              <a:off x="1076742" y="5258539"/>
              <a:ext cx="302795" cy="494561"/>
            </a:xfrm>
            <a:prstGeom prst="leftBrace">
              <a:avLst>
                <a:gd name="adj1" fmla="val 28400"/>
                <a:gd name="adj2" fmla="val 48074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Left Brace 175">
              <a:extLst>
                <a:ext uri="{FF2B5EF4-FFF2-40B4-BE49-F238E27FC236}">
                  <a16:creationId xmlns:a16="http://schemas.microsoft.com/office/drawing/2014/main" id="{E037021E-DB04-42A3-8AC6-868EAC5F2AE6}"/>
                </a:ext>
              </a:extLst>
            </p:cNvPr>
            <p:cNvSpPr/>
            <p:nvPr/>
          </p:nvSpPr>
          <p:spPr>
            <a:xfrm>
              <a:off x="990600" y="3822716"/>
              <a:ext cx="396229" cy="1386998"/>
            </a:xfrm>
            <a:prstGeom prst="leftBrace">
              <a:avLst>
                <a:gd name="adj1" fmla="val 58815"/>
                <a:gd name="adj2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6D5622-A613-4C97-995D-6FCE4366F4DF}"/>
                </a:ext>
              </a:extLst>
            </p:cNvPr>
            <p:cNvSpPr txBox="1"/>
            <p:nvPr/>
          </p:nvSpPr>
          <p:spPr>
            <a:xfrm rot="16200000">
              <a:off x="150913" y="4247127"/>
              <a:ext cx="1218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Data pages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978618C4-8869-4415-9911-945F18003704}"/>
                </a:ext>
              </a:extLst>
            </p:cNvPr>
            <p:cNvSpPr txBox="1"/>
            <p:nvPr/>
          </p:nvSpPr>
          <p:spPr>
            <a:xfrm rot="16200000">
              <a:off x="245018" y="5334224"/>
              <a:ext cx="1012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PT pages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1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72D1-3423-4AB9-B25C-023EBA59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4A46-1AB8-44FE-98DD-A63C570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11</a:t>
            </a:fld>
            <a:endParaRPr lang="en-US"/>
          </a:p>
        </p:txBody>
      </p:sp>
      <p:pic>
        <p:nvPicPr>
          <p:cNvPr id="13" name="Content Placeholder 5" descr="Processor">
            <a:extLst>
              <a:ext uri="{FF2B5EF4-FFF2-40B4-BE49-F238E27FC236}">
                <a16:creationId xmlns:a16="http://schemas.microsoft.com/office/drawing/2014/main" id="{1AA60A39-3596-4F99-88E8-FA75360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692" y="1618041"/>
            <a:ext cx="1196616" cy="1196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E6FF0A-A090-4C6F-A7F6-8C09D38BA85B}"/>
              </a:ext>
            </a:extLst>
          </p:cNvPr>
          <p:cNvSpPr/>
          <p:nvPr/>
        </p:nvSpPr>
        <p:spPr>
          <a:xfrm>
            <a:off x="1410119" y="3670315"/>
            <a:ext cx="4228681" cy="2082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032C48-477B-4663-AB43-08C7E536D2BD}"/>
              </a:ext>
            </a:extLst>
          </p:cNvPr>
          <p:cNvSpPr/>
          <p:nvPr/>
        </p:nvSpPr>
        <p:spPr>
          <a:xfrm>
            <a:off x="6443251" y="3670316"/>
            <a:ext cx="4292895" cy="2082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8B241FFA-CE97-4242-B95D-86FFD8A21003}"/>
              </a:ext>
            </a:extLst>
          </p:cNvPr>
          <p:cNvSpPr/>
          <p:nvPr/>
        </p:nvSpPr>
        <p:spPr>
          <a:xfrm>
            <a:off x="5975927" y="2814656"/>
            <a:ext cx="267855" cy="665001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C2697B-0939-4262-B360-33D431155C0B}"/>
              </a:ext>
            </a:extLst>
          </p:cNvPr>
          <p:cNvGrpSpPr/>
          <p:nvPr/>
        </p:nvGrpSpPr>
        <p:grpSpPr>
          <a:xfrm>
            <a:off x="1455854" y="3726379"/>
            <a:ext cx="3254333" cy="1879732"/>
            <a:chOff x="1455854" y="3726379"/>
            <a:chExt cx="3254333" cy="18797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31FDBF-83DF-4308-BC86-A4FE8419B3A6}"/>
                </a:ext>
              </a:extLst>
            </p:cNvPr>
            <p:cNvSpPr/>
            <p:nvPr/>
          </p:nvSpPr>
          <p:spPr>
            <a:xfrm>
              <a:off x="1455854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7533C6-9BDF-494C-A4B0-21986CC9C519}"/>
                </a:ext>
              </a:extLst>
            </p:cNvPr>
            <p:cNvSpPr/>
            <p:nvPr/>
          </p:nvSpPr>
          <p:spPr>
            <a:xfrm>
              <a:off x="1874954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A9D662-7359-4721-AE06-329952D2B686}"/>
                </a:ext>
              </a:extLst>
            </p:cNvPr>
            <p:cNvSpPr/>
            <p:nvPr/>
          </p:nvSpPr>
          <p:spPr>
            <a:xfrm>
              <a:off x="2292164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1946F8-F57E-49C7-B62E-60B27FE188FA}"/>
                </a:ext>
              </a:extLst>
            </p:cNvPr>
            <p:cNvSpPr/>
            <p:nvPr/>
          </p:nvSpPr>
          <p:spPr>
            <a:xfrm>
              <a:off x="2711264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A7568A-E8EE-48D4-8DE4-A6B0A246DADE}"/>
                </a:ext>
              </a:extLst>
            </p:cNvPr>
            <p:cNvSpPr/>
            <p:nvPr/>
          </p:nvSpPr>
          <p:spPr>
            <a:xfrm>
              <a:off x="3136109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5D61C1-438D-4157-8575-C2B0EB51DA6A}"/>
                </a:ext>
              </a:extLst>
            </p:cNvPr>
            <p:cNvSpPr/>
            <p:nvPr/>
          </p:nvSpPr>
          <p:spPr>
            <a:xfrm>
              <a:off x="3555209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6D6A4A-451A-4F81-93F8-BEFF133C7524}"/>
                </a:ext>
              </a:extLst>
            </p:cNvPr>
            <p:cNvSpPr/>
            <p:nvPr/>
          </p:nvSpPr>
          <p:spPr>
            <a:xfrm>
              <a:off x="3958131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4D155A-15A3-4DCD-A981-E01C67C73D7C}"/>
                </a:ext>
              </a:extLst>
            </p:cNvPr>
            <p:cNvSpPr/>
            <p:nvPr/>
          </p:nvSpPr>
          <p:spPr>
            <a:xfrm>
              <a:off x="4377231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692143-FF63-440F-9E6D-84383995DF2B}"/>
                </a:ext>
              </a:extLst>
            </p:cNvPr>
            <p:cNvSpPr/>
            <p:nvPr/>
          </p:nvSpPr>
          <p:spPr>
            <a:xfrm>
              <a:off x="1455854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988E97-3130-4F9D-BAFD-DD65AD821439}"/>
                </a:ext>
              </a:extLst>
            </p:cNvPr>
            <p:cNvSpPr/>
            <p:nvPr/>
          </p:nvSpPr>
          <p:spPr>
            <a:xfrm>
              <a:off x="1874954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033FFE-C0A8-46CE-8828-D89ABEEB26AC}"/>
                </a:ext>
              </a:extLst>
            </p:cNvPr>
            <p:cNvSpPr/>
            <p:nvPr/>
          </p:nvSpPr>
          <p:spPr>
            <a:xfrm>
              <a:off x="2292164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7CA5C9-9B8D-417F-9383-E151B1221430}"/>
                </a:ext>
              </a:extLst>
            </p:cNvPr>
            <p:cNvSpPr/>
            <p:nvPr/>
          </p:nvSpPr>
          <p:spPr>
            <a:xfrm>
              <a:off x="2711264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F4680C-3EC0-432E-9E02-A8E57E559BF5}"/>
                </a:ext>
              </a:extLst>
            </p:cNvPr>
            <p:cNvSpPr/>
            <p:nvPr/>
          </p:nvSpPr>
          <p:spPr>
            <a:xfrm>
              <a:off x="3136109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9D80F81-C469-42B2-8890-D12B0F87F0F8}"/>
                </a:ext>
              </a:extLst>
            </p:cNvPr>
            <p:cNvSpPr/>
            <p:nvPr/>
          </p:nvSpPr>
          <p:spPr>
            <a:xfrm>
              <a:off x="3555209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E528A1-9239-464F-90B6-D42CB57A3684}"/>
                </a:ext>
              </a:extLst>
            </p:cNvPr>
            <p:cNvSpPr/>
            <p:nvPr/>
          </p:nvSpPr>
          <p:spPr>
            <a:xfrm>
              <a:off x="3958131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8C3875-98D6-466F-B4C8-0D9FED69C6C3}"/>
                </a:ext>
              </a:extLst>
            </p:cNvPr>
            <p:cNvSpPr/>
            <p:nvPr/>
          </p:nvSpPr>
          <p:spPr>
            <a:xfrm>
              <a:off x="4377231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C776FA-A8CB-4340-BBD3-CBB9917E5D51}"/>
                </a:ext>
              </a:extLst>
            </p:cNvPr>
            <p:cNvSpPr/>
            <p:nvPr/>
          </p:nvSpPr>
          <p:spPr>
            <a:xfrm>
              <a:off x="1455854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83389B-0853-4956-86A5-B8D519AA75F2}"/>
                </a:ext>
              </a:extLst>
            </p:cNvPr>
            <p:cNvSpPr/>
            <p:nvPr/>
          </p:nvSpPr>
          <p:spPr>
            <a:xfrm>
              <a:off x="1874954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9014A95-F6F3-4547-9F92-2B4E0DE2B112}"/>
                </a:ext>
              </a:extLst>
            </p:cNvPr>
            <p:cNvSpPr/>
            <p:nvPr/>
          </p:nvSpPr>
          <p:spPr>
            <a:xfrm>
              <a:off x="2292164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1655CD-4DDA-423D-9A66-270414B61CE4}"/>
                </a:ext>
              </a:extLst>
            </p:cNvPr>
            <p:cNvSpPr/>
            <p:nvPr/>
          </p:nvSpPr>
          <p:spPr>
            <a:xfrm>
              <a:off x="2711264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2B3F62D-96E3-4128-9D13-C498970AACDD}"/>
                </a:ext>
              </a:extLst>
            </p:cNvPr>
            <p:cNvSpPr/>
            <p:nvPr/>
          </p:nvSpPr>
          <p:spPr>
            <a:xfrm>
              <a:off x="3136109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CD0BC5-B2E7-417A-A805-580D9F250651}"/>
                </a:ext>
              </a:extLst>
            </p:cNvPr>
            <p:cNvSpPr/>
            <p:nvPr/>
          </p:nvSpPr>
          <p:spPr>
            <a:xfrm>
              <a:off x="3555209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5E301F-B709-4FD3-BD53-ACC4366BD9DD}"/>
                </a:ext>
              </a:extLst>
            </p:cNvPr>
            <p:cNvSpPr/>
            <p:nvPr/>
          </p:nvSpPr>
          <p:spPr>
            <a:xfrm>
              <a:off x="3958131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02A9925-B9F3-4B96-B2DD-E6520C2A832B}"/>
                </a:ext>
              </a:extLst>
            </p:cNvPr>
            <p:cNvSpPr/>
            <p:nvPr/>
          </p:nvSpPr>
          <p:spPr>
            <a:xfrm>
              <a:off x="4377231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D5D51EF-A426-4CE0-B1B3-71F1A367EF3C}"/>
                </a:ext>
              </a:extLst>
            </p:cNvPr>
            <p:cNvSpPr/>
            <p:nvPr/>
          </p:nvSpPr>
          <p:spPr>
            <a:xfrm>
              <a:off x="1455854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6DC535B-0E03-44DA-A118-76431926833D}"/>
                </a:ext>
              </a:extLst>
            </p:cNvPr>
            <p:cNvSpPr/>
            <p:nvPr/>
          </p:nvSpPr>
          <p:spPr>
            <a:xfrm>
              <a:off x="1874954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183E8B-09FD-4204-A7F2-C12F09A9A7B0}"/>
                </a:ext>
              </a:extLst>
            </p:cNvPr>
            <p:cNvSpPr/>
            <p:nvPr/>
          </p:nvSpPr>
          <p:spPr>
            <a:xfrm>
              <a:off x="2292164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72B9842-6BA4-41A2-8609-F42438BD952F}"/>
                </a:ext>
              </a:extLst>
            </p:cNvPr>
            <p:cNvSpPr/>
            <p:nvPr/>
          </p:nvSpPr>
          <p:spPr>
            <a:xfrm>
              <a:off x="2711264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89BA11E-D75C-4249-BDC3-F7B61A30673F}"/>
                </a:ext>
              </a:extLst>
            </p:cNvPr>
            <p:cNvSpPr/>
            <p:nvPr/>
          </p:nvSpPr>
          <p:spPr>
            <a:xfrm>
              <a:off x="3136109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263390-D994-44C7-A6EB-60B1AE4F0892}"/>
                </a:ext>
              </a:extLst>
            </p:cNvPr>
            <p:cNvSpPr/>
            <p:nvPr/>
          </p:nvSpPr>
          <p:spPr>
            <a:xfrm>
              <a:off x="3555209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9E1DC23-5071-4F40-8D42-7BF9471206D1}"/>
                </a:ext>
              </a:extLst>
            </p:cNvPr>
            <p:cNvSpPr/>
            <p:nvPr/>
          </p:nvSpPr>
          <p:spPr>
            <a:xfrm>
              <a:off x="3958131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D72B47-C8DD-4568-B554-0C4429A4285E}"/>
                </a:ext>
              </a:extLst>
            </p:cNvPr>
            <p:cNvSpPr/>
            <p:nvPr/>
          </p:nvSpPr>
          <p:spPr>
            <a:xfrm>
              <a:off x="4377231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7671E7-7FFB-4BE7-BAFE-7ACF58A23120}"/>
                </a:ext>
              </a:extLst>
            </p:cNvPr>
            <p:cNvSpPr/>
            <p:nvPr/>
          </p:nvSpPr>
          <p:spPr>
            <a:xfrm>
              <a:off x="1455854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7710B34-4315-4117-8F96-67329D2744C9}"/>
                </a:ext>
              </a:extLst>
            </p:cNvPr>
            <p:cNvSpPr/>
            <p:nvPr/>
          </p:nvSpPr>
          <p:spPr>
            <a:xfrm>
              <a:off x="1874954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DA2AFB-0FD5-42E9-98E2-0D65482B754D}"/>
                </a:ext>
              </a:extLst>
            </p:cNvPr>
            <p:cNvSpPr/>
            <p:nvPr/>
          </p:nvSpPr>
          <p:spPr>
            <a:xfrm>
              <a:off x="2292164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71DFBD2-3B7D-4EC8-98C7-A07A11303E8E}"/>
                </a:ext>
              </a:extLst>
            </p:cNvPr>
            <p:cNvSpPr/>
            <p:nvPr/>
          </p:nvSpPr>
          <p:spPr>
            <a:xfrm>
              <a:off x="2711264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4E5AA7-B862-447E-A02F-CE3B9BB9D9F8}"/>
                </a:ext>
              </a:extLst>
            </p:cNvPr>
            <p:cNvSpPr/>
            <p:nvPr/>
          </p:nvSpPr>
          <p:spPr>
            <a:xfrm>
              <a:off x="3136109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6B4500-D1B9-4891-AF82-AD015F42F10C}"/>
                </a:ext>
              </a:extLst>
            </p:cNvPr>
            <p:cNvSpPr/>
            <p:nvPr/>
          </p:nvSpPr>
          <p:spPr>
            <a:xfrm>
              <a:off x="3555209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FFF94AD-B108-4DAF-B4F5-3F8ACD82CAF0}"/>
                </a:ext>
              </a:extLst>
            </p:cNvPr>
            <p:cNvSpPr/>
            <p:nvPr/>
          </p:nvSpPr>
          <p:spPr>
            <a:xfrm>
              <a:off x="3958131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D938DFF-FDE9-4BEC-A0A2-C344A0B9F8EE}"/>
                </a:ext>
              </a:extLst>
            </p:cNvPr>
            <p:cNvSpPr/>
            <p:nvPr/>
          </p:nvSpPr>
          <p:spPr>
            <a:xfrm>
              <a:off x="4377231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C2F7F4-FAA1-41BC-8B5B-EEF2FDDA9DBA}"/>
              </a:ext>
            </a:extLst>
          </p:cNvPr>
          <p:cNvGrpSpPr/>
          <p:nvPr/>
        </p:nvGrpSpPr>
        <p:grpSpPr>
          <a:xfrm>
            <a:off x="4789679" y="3726379"/>
            <a:ext cx="752056" cy="1879732"/>
            <a:chOff x="4789679" y="3726379"/>
            <a:chExt cx="752056" cy="18797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2AF42A-FD32-4E53-BAAB-D4F7E728C664}"/>
                </a:ext>
              </a:extLst>
            </p:cNvPr>
            <p:cNvSpPr/>
            <p:nvPr/>
          </p:nvSpPr>
          <p:spPr>
            <a:xfrm>
              <a:off x="4789679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7DCD8E-E12D-4302-A69A-8808B27D4A81}"/>
                </a:ext>
              </a:extLst>
            </p:cNvPr>
            <p:cNvSpPr/>
            <p:nvPr/>
          </p:nvSpPr>
          <p:spPr>
            <a:xfrm>
              <a:off x="5208779" y="372637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913FCE-F098-4601-898D-75C63DF036D3}"/>
                </a:ext>
              </a:extLst>
            </p:cNvPr>
            <p:cNvSpPr/>
            <p:nvPr/>
          </p:nvSpPr>
          <p:spPr>
            <a:xfrm>
              <a:off x="4789679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321101-4659-435B-934E-C050B49C2DF0}"/>
                </a:ext>
              </a:extLst>
            </p:cNvPr>
            <p:cNvSpPr/>
            <p:nvPr/>
          </p:nvSpPr>
          <p:spPr>
            <a:xfrm>
              <a:off x="5208779" y="4107866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0C67D3-6131-425C-B817-F99C174E15E9}"/>
                </a:ext>
              </a:extLst>
            </p:cNvPr>
            <p:cNvSpPr/>
            <p:nvPr/>
          </p:nvSpPr>
          <p:spPr>
            <a:xfrm>
              <a:off x="4789679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3EA308-E29E-4F31-A040-042F9A678E44}"/>
                </a:ext>
              </a:extLst>
            </p:cNvPr>
            <p:cNvSpPr/>
            <p:nvPr/>
          </p:nvSpPr>
          <p:spPr>
            <a:xfrm>
              <a:off x="5208779" y="4487892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75F59C-E882-477A-B12C-F61ECA24E649}"/>
                </a:ext>
              </a:extLst>
            </p:cNvPr>
            <p:cNvSpPr/>
            <p:nvPr/>
          </p:nvSpPr>
          <p:spPr>
            <a:xfrm>
              <a:off x="4789679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5BDE1D3-0674-4B13-AEF1-B63E531A92CA}"/>
                </a:ext>
              </a:extLst>
            </p:cNvPr>
            <p:cNvSpPr/>
            <p:nvPr/>
          </p:nvSpPr>
          <p:spPr>
            <a:xfrm>
              <a:off x="5208779" y="488429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9CC142A-0269-40FB-A277-ACB4037E10F7}"/>
                </a:ext>
              </a:extLst>
            </p:cNvPr>
            <p:cNvSpPr/>
            <p:nvPr/>
          </p:nvSpPr>
          <p:spPr>
            <a:xfrm>
              <a:off x="4789679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B7A0851-565D-4D52-9022-2EF0867308F1}"/>
                </a:ext>
              </a:extLst>
            </p:cNvPr>
            <p:cNvSpPr/>
            <p:nvPr/>
          </p:nvSpPr>
          <p:spPr>
            <a:xfrm>
              <a:off x="5208779" y="5280688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14D40A-2A2E-426A-BC42-E3FAC113B0D7}"/>
              </a:ext>
            </a:extLst>
          </p:cNvPr>
          <p:cNvGrpSpPr/>
          <p:nvPr/>
        </p:nvGrpSpPr>
        <p:grpSpPr>
          <a:xfrm>
            <a:off x="6512590" y="3742150"/>
            <a:ext cx="3254333" cy="1879732"/>
            <a:chOff x="6512590" y="3742150"/>
            <a:chExt cx="3254333" cy="18797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F8A5868-7F5D-47F8-8714-765F6D1D0C7A}"/>
                </a:ext>
              </a:extLst>
            </p:cNvPr>
            <p:cNvSpPr/>
            <p:nvPr/>
          </p:nvSpPr>
          <p:spPr>
            <a:xfrm>
              <a:off x="6512590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E39548E-9AEC-4F4A-8F38-473FC09BEDDF}"/>
                </a:ext>
              </a:extLst>
            </p:cNvPr>
            <p:cNvSpPr/>
            <p:nvPr/>
          </p:nvSpPr>
          <p:spPr>
            <a:xfrm>
              <a:off x="6931690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613312C-E3E5-4F3A-A9B1-AA1647266AA0}"/>
                </a:ext>
              </a:extLst>
            </p:cNvPr>
            <p:cNvSpPr/>
            <p:nvPr/>
          </p:nvSpPr>
          <p:spPr>
            <a:xfrm>
              <a:off x="7348900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E381B97-2065-4E17-B5E1-9BD200D93B26}"/>
                </a:ext>
              </a:extLst>
            </p:cNvPr>
            <p:cNvSpPr/>
            <p:nvPr/>
          </p:nvSpPr>
          <p:spPr>
            <a:xfrm>
              <a:off x="7768000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797805E-0790-407D-9CD3-2A9ABD7659E8}"/>
                </a:ext>
              </a:extLst>
            </p:cNvPr>
            <p:cNvSpPr/>
            <p:nvPr/>
          </p:nvSpPr>
          <p:spPr>
            <a:xfrm>
              <a:off x="8192845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DDD8AC2-3DC7-4773-A57A-9F796A2A0B98}"/>
                </a:ext>
              </a:extLst>
            </p:cNvPr>
            <p:cNvSpPr/>
            <p:nvPr/>
          </p:nvSpPr>
          <p:spPr>
            <a:xfrm>
              <a:off x="8611945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CB559E3-EE61-4901-A8B8-453046260213}"/>
                </a:ext>
              </a:extLst>
            </p:cNvPr>
            <p:cNvSpPr/>
            <p:nvPr/>
          </p:nvSpPr>
          <p:spPr>
            <a:xfrm>
              <a:off x="9014867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3BF1974-928E-4CE4-90E6-0EC06ED289B7}"/>
                </a:ext>
              </a:extLst>
            </p:cNvPr>
            <p:cNvSpPr/>
            <p:nvPr/>
          </p:nvSpPr>
          <p:spPr>
            <a:xfrm>
              <a:off x="9433967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9F4CA96-011C-45A6-AC9A-DDDFE2F040A4}"/>
                </a:ext>
              </a:extLst>
            </p:cNvPr>
            <p:cNvSpPr/>
            <p:nvPr/>
          </p:nvSpPr>
          <p:spPr>
            <a:xfrm>
              <a:off x="6512590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F03C254-5FF7-4FEB-8008-35400DF88C9A}"/>
                </a:ext>
              </a:extLst>
            </p:cNvPr>
            <p:cNvSpPr/>
            <p:nvPr/>
          </p:nvSpPr>
          <p:spPr>
            <a:xfrm>
              <a:off x="6931690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6CE7605-58CB-4E07-A3C7-8EA8F8E7DD16}"/>
                </a:ext>
              </a:extLst>
            </p:cNvPr>
            <p:cNvSpPr/>
            <p:nvPr/>
          </p:nvSpPr>
          <p:spPr>
            <a:xfrm>
              <a:off x="7348900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385972C-EFE5-40B3-A4C3-5DA77F86960F}"/>
                </a:ext>
              </a:extLst>
            </p:cNvPr>
            <p:cNvSpPr/>
            <p:nvPr/>
          </p:nvSpPr>
          <p:spPr>
            <a:xfrm>
              <a:off x="7768000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24C9BA7-2E4F-4D1F-AD8E-04873F66F77C}"/>
                </a:ext>
              </a:extLst>
            </p:cNvPr>
            <p:cNvSpPr/>
            <p:nvPr/>
          </p:nvSpPr>
          <p:spPr>
            <a:xfrm>
              <a:off x="8192845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C2E08FB-A231-4803-9C1D-33E21C25DD49}"/>
                </a:ext>
              </a:extLst>
            </p:cNvPr>
            <p:cNvSpPr/>
            <p:nvPr/>
          </p:nvSpPr>
          <p:spPr>
            <a:xfrm>
              <a:off x="8611945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8BA529E-D0E8-4976-9CA5-F0ACB846BEBB}"/>
                </a:ext>
              </a:extLst>
            </p:cNvPr>
            <p:cNvSpPr/>
            <p:nvPr/>
          </p:nvSpPr>
          <p:spPr>
            <a:xfrm>
              <a:off x="9014867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D1B7374-98FE-4DA6-827E-5082A969FCF6}"/>
                </a:ext>
              </a:extLst>
            </p:cNvPr>
            <p:cNvSpPr/>
            <p:nvPr/>
          </p:nvSpPr>
          <p:spPr>
            <a:xfrm>
              <a:off x="9433967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26ADC69-F99C-48DB-93D4-6F80348DE64A}"/>
                </a:ext>
              </a:extLst>
            </p:cNvPr>
            <p:cNvSpPr/>
            <p:nvPr/>
          </p:nvSpPr>
          <p:spPr>
            <a:xfrm>
              <a:off x="6512590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7DE1E7E-2586-459E-BB79-A8F31058A270}"/>
                </a:ext>
              </a:extLst>
            </p:cNvPr>
            <p:cNvSpPr/>
            <p:nvPr/>
          </p:nvSpPr>
          <p:spPr>
            <a:xfrm>
              <a:off x="6931690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E35A36F-1811-43FC-9437-B47467C85266}"/>
                </a:ext>
              </a:extLst>
            </p:cNvPr>
            <p:cNvSpPr/>
            <p:nvPr/>
          </p:nvSpPr>
          <p:spPr>
            <a:xfrm>
              <a:off x="7348900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C4687B8-5717-4727-9621-9BDDBF415A6F}"/>
                </a:ext>
              </a:extLst>
            </p:cNvPr>
            <p:cNvSpPr/>
            <p:nvPr/>
          </p:nvSpPr>
          <p:spPr>
            <a:xfrm>
              <a:off x="7768000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67A63F5-9A35-457B-B77E-91DE0C8FF9AD}"/>
                </a:ext>
              </a:extLst>
            </p:cNvPr>
            <p:cNvSpPr/>
            <p:nvPr/>
          </p:nvSpPr>
          <p:spPr>
            <a:xfrm>
              <a:off x="8192845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C4F9785-1E08-4A9C-BA14-CE77A6087A53}"/>
                </a:ext>
              </a:extLst>
            </p:cNvPr>
            <p:cNvSpPr/>
            <p:nvPr/>
          </p:nvSpPr>
          <p:spPr>
            <a:xfrm>
              <a:off x="8611945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EA5E8AA-BA8C-401A-ABB9-BEC420DEBFD5}"/>
                </a:ext>
              </a:extLst>
            </p:cNvPr>
            <p:cNvSpPr/>
            <p:nvPr/>
          </p:nvSpPr>
          <p:spPr>
            <a:xfrm>
              <a:off x="9014867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6DBE54A-5F8B-4A66-9FBD-FC12F104AF26}"/>
                </a:ext>
              </a:extLst>
            </p:cNvPr>
            <p:cNvSpPr/>
            <p:nvPr/>
          </p:nvSpPr>
          <p:spPr>
            <a:xfrm>
              <a:off x="9433967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A519B86-5E39-4765-B797-9B2180074165}"/>
                </a:ext>
              </a:extLst>
            </p:cNvPr>
            <p:cNvSpPr/>
            <p:nvPr/>
          </p:nvSpPr>
          <p:spPr>
            <a:xfrm>
              <a:off x="6512590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5ACD650-1F53-4F6A-A932-0A80D97804D6}"/>
                </a:ext>
              </a:extLst>
            </p:cNvPr>
            <p:cNvSpPr/>
            <p:nvPr/>
          </p:nvSpPr>
          <p:spPr>
            <a:xfrm>
              <a:off x="6931690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9BB2ED5-3B2C-4687-91E8-4F4D07A54B38}"/>
                </a:ext>
              </a:extLst>
            </p:cNvPr>
            <p:cNvSpPr/>
            <p:nvPr/>
          </p:nvSpPr>
          <p:spPr>
            <a:xfrm>
              <a:off x="7348900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494B5F9-30A9-44CC-99D3-4E742EDD3192}"/>
                </a:ext>
              </a:extLst>
            </p:cNvPr>
            <p:cNvSpPr/>
            <p:nvPr/>
          </p:nvSpPr>
          <p:spPr>
            <a:xfrm>
              <a:off x="7768000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A807EB6-3BEA-48A4-8B92-28965F7BE7FA}"/>
                </a:ext>
              </a:extLst>
            </p:cNvPr>
            <p:cNvSpPr/>
            <p:nvPr/>
          </p:nvSpPr>
          <p:spPr>
            <a:xfrm>
              <a:off x="8192845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804D59B-4AB1-40A0-A250-E6BA828ACB2D}"/>
                </a:ext>
              </a:extLst>
            </p:cNvPr>
            <p:cNvSpPr/>
            <p:nvPr/>
          </p:nvSpPr>
          <p:spPr>
            <a:xfrm>
              <a:off x="8611945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73A528F-7E11-4E07-B275-445651E770AD}"/>
                </a:ext>
              </a:extLst>
            </p:cNvPr>
            <p:cNvSpPr/>
            <p:nvPr/>
          </p:nvSpPr>
          <p:spPr>
            <a:xfrm>
              <a:off x="9014867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765D19A-764F-41F2-A9C2-34D93B7FB0E7}"/>
                </a:ext>
              </a:extLst>
            </p:cNvPr>
            <p:cNvSpPr/>
            <p:nvPr/>
          </p:nvSpPr>
          <p:spPr>
            <a:xfrm>
              <a:off x="9433967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DF26999-C1BC-40DB-929B-6CA873D82826}"/>
                </a:ext>
              </a:extLst>
            </p:cNvPr>
            <p:cNvSpPr/>
            <p:nvPr/>
          </p:nvSpPr>
          <p:spPr>
            <a:xfrm>
              <a:off x="6512590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491701F-62D3-4D16-8EA2-3AEBA83DBEAB}"/>
                </a:ext>
              </a:extLst>
            </p:cNvPr>
            <p:cNvSpPr/>
            <p:nvPr/>
          </p:nvSpPr>
          <p:spPr>
            <a:xfrm>
              <a:off x="6931690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68C237B-0DC5-44D7-A7B1-44EB8EEBF836}"/>
                </a:ext>
              </a:extLst>
            </p:cNvPr>
            <p:cNvSpPr/>
            <p:nvPr/>
          </p:nvSpPr>
          <p:spPr>
            <a:xfrm>
              <a:off x="7348900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839960B-D80B-4065-AEA0-C526F95C3C72}"/>
                </a:ext>
              </a:extLst>
            </p:cNvPr>
            <p:cNvSpPr/>
            <p:nvPr/>
          </p:nvSpPr>
          <p:spPr>
            <a:xfrm>
              <a:off x="7768000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52FD5AE-40B1-49E3-829F-EF9F53BAACB3}"/>
                </a:ext>
              </a:extLst>
            </p:cNvPr>
            <p:cNvSpPr/>
            <p:nvPr/>
          </p:nvSpPr>
          <p:spPr>
            <a:xfrm>
              <a:off x="8192845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FEC6926-0019-42E7-B2EA-A4A39A5F7EAD}"/>
                </a:ext>
              </a:extLst>
            </p:cNvPr>
            <p:cNvSpPr/>
            <p:nvPr/>
          </p:nvSpPr>
          <p:spPr>
            <a:xfrm>
              <a:off x="8611945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E8AB820-7C10-499E-9627-0AA9741A52E0}"/>
                </a:ext>
              </a:extLst>
            </p:cNvPr>
            <p:cNvSpPr/>
            <p:nvPr/>
          </p:nvSpPr>
          <p:spPr>
            <a:xfrm>
              <a:off x="9014867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DDE23BA-8AD7-4F71-92A2-DF671CBE9A48}"/>
                </a:ext>
              </a:extLst>
            </p:cNvPr>
            <p:cNvSpPr/>
            <p:nvPr/>
          </p:nvSpPr>
          <p:spPr>
            <a:xfrm>
              <a:off x="9433967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3749EA-0E2A-4A39-BF11-7C069E15105C}"/>
              </a:ext>
            </a:extLst>
          </p:cNvPr>
          <p:cNvGrpSpPr/>
          <p:nvPr/>
        </p:nvGrpSpPr>
        <p:grpSpPr>
          <a:xfrm>
            <a:off x="9846415" y="3742150"/>
            <a:ext cx="752056" cy="1879732"/>
            <a:chOff x="9846415" y="3742150"/>
            <a:chExt cx="752056" cy="1879732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4C43E5-822F-409F-970C-76D426365BB5}"/>
                </a:ext>
              </a:extLst>
            </p:cNvPr>
            <p:cNvSpPr/>
            <p:nvPr/>
          </p:nvSpPr>
          <p:spPr>
            <a:xfrm>
              <a:off x="9846415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41C3DFF-5C3B-4ACD-BA12-8130D8427E88}"/>
                </a:ext>
              </a:extLst>
            </p:cNvPr>
            <p:cNvSpPr/>
            <p:nvPr/>
          </p:nvSpPr>
          <p:spPr>
            <a:xfrm>
              <a:off x="10265515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CB574EC-B013-4249-A5A5-FA1DEC642BB4}"/>
                </a:ext>
              </a:extLst>
            </p:cNvPr>
            <p:cNvSpPr/>
            <p:nvPr/>
          </p:nvSpPr>
          <p:spPr>
            <a:xfrm>
              <a:off x="9846415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E740699-7D85-4886-94B1-0DB87B5B25ED}"/>
                </a:ext>
              </a:extLst>
            </p:cNvPr>
            <p:cNvSpPr/>
            <p:nvPr/>
          </p:nvSpPr>
          <p:spPr>
            <a:xfrm>
              <a:off x="10265515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D74987B-CEDD-4BF2-B4B2-D7656820AC2D}"/>
                </a:ext>
              </a:extLst>
            </p:cNvPr>
            <p:cNvSpPr/>
            <p:nvPr/>
          </p:nvSpPr>
          <p:spPr>
            <a:xfrm>
              <a:off x="9846415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0CD805B-E90C-4131-AB06-C645C8D00291}"/>
                </a:ext>
              </a:extLst>
            </p:cNvPr>
            <p:cNvSpPr/>
            <p:nvPr/>
          </p:nvSpPr>
          <p:spPr>
            <a:xfrm>
              <a:off x="10265515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6697B69-3A3B-4815-A99D-D6FF2DCC68DB}"/>
                </a:ext>
              </a:extLst>
            </p:cNvPr>
            <p:cNvSpPr/>
            <p:nvPr/>
          </p:nvSpPr>
          <p:spPr>
            <a:xfrm>
              <a:off x="9846415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7BBD5A1-8388-4DD8-BC9B-B43C9693EF3F}"/>
                </a:ext>
              </a:extLst>
            </p:cNvPr>
            <p:cNvSpPr/>
            <p:nvPr/>
          </p:nvSpPr>
          <p:spPr>
            <a:xfrm>
              <a:off x="10265515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BB463EF-337D-4FAA-88EC-E93158FD3D8E}"/>
                </a:ext>
              </a:extLst>
            </p:cNvPr>
            <p:cNvSpPr/>
            <p:nvPr/>
          </p:nvSpPr>
          <p:spPr>
            <a:xfrm>
              <a:off x="9846415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8D9B435-58E0-44E0-950C-3C619B6670BE}"/>
                </a:ext>
              </a:extLst>
            </p:cNvPr>
            <p:cNvSpPr/>
            <p:nvPr/>
          </p:nvSpPr>
          <p:spPr>
            <a:xfrm>
              <a:off x="10265515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DE33C949-5266-46D6-9F73-F383D7506233}"/>
              </a:ext>
            </a:extLst>
          </p:cNvPr>
          <p:cNvSpPr txBox="1"/>
          <p:nvPr/>
        </p:nvSpPr>
        <p:spPr>
          <a:xfrm>
            <a:off x="3139572" y="5834395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2E9F17D-084D-45C3-8B2F-7C8F331D5199}"/>
              </a:ext>
            </a:extLst>
          </p:cNvPr>
          <p:cNvSpPr txBox="1"/>
          <p:nvPr/>
        </p:nvSpPr>
        <p:spPr>
          <a:xfrm>
            <a:off x="8480068" y="5791903"/>
            <a:ext cx="13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Optane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FAA9-B7DF-4BFB-B0CA-30BA8F0C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33798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9" grpId="0"/>
      <p:bldP spid="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72D1-3423-4AB9-B25C-023EBA59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4A46-1AB8-44FE-98DD-A63C570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12</a:t>
            </a:fld>
            <a:endParaRPr lang="en-US"/>
          </a:p>
        </p:txBody>
      </p:sp>
      <p:pic>
        <p:nvPicPr>
          <p:cNvPr id="13" name="Content Placeholder 5" descr="Processor">
            <a:extLst>
              <a:ext uri="{FF2B5EF4-FFF2-40B4-BE49-F238E27FC236}">
                <a16:creationId xmlns:a16="http://schemas.microsoft.com/office/drawing/2014/main" id="{1AA60A39-3596-4F99-88E8-FA75360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692" y="1618041"/>
            <a:ext cx="1196616" cy="1196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E6FF0A-A090-4C6F-A7F6-8C09D38BA85B}"/>
              </a:ext>
            </a:extLst>
          </p:cNvPr>
          <p:cNvSpPr/>
          <p:nvPr/>
        </p:nvSpPr>
        <p:spPr>
          <a:xfrm>
            <a:off x="1410119" y="3670315"/>
            <a:ext cx="4228681" cy="2082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032C48-477B-4663-AB43-08C7E536D2BD}"/>
              </a:ext>
            </a:extLst>
          </p:cNvPr>
          <p:cNvSpPr/>
          <p:nvPr/>
        </p:nvSpPr>
        <p:spPr>
          <a:xfrm>
            <a:off x="6443251" y="3670316"/>
            <a:ext cx="4292895" cy="2082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8B241FFA-CE97-4242-B95D-86FFD8A21003}"/>
              </a:ext>
            </a:extLst>
          </p:cNvPr>
          <p:cNvSpPr/>
          <p:nvPr/>
        </p:nvSpPr>
        <p:spPr>
          <a:xfrm>
            <a:off x="5975927" y="2814656"/>
            <a:ext cx="267855" cy="665001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C2697B-0939-4262-B360-33D431155C0B}"/>
              </a:ext>
            </a:extLst>
          </p:cNvPr>
          <p:cNvGrpSpPr/>
          <p:nvPr/>
        </p:nvGrpSpPr>
        <p:grpSpPr>
          <a:xfrm>
            <a:off x="1455854" y="3726379"/>
            <a:ext cx="3254333" cy="1879732"/>
            <a:chOff x="1455854" y="3726379"/>
            <a:chExt cx="3254333" cy="1879732"/>
          </a:xfrm>
          <a:solidFill>
            <a:schemeClr val="tx2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31FDBF-83DF-4308-BC86-A4FE8419B3A6}"/>
                </a:ext>
              </a:extLst>
            </p:cNvPr>
            <p:cNvSpPr/>
            <p:nvPr/>
          </p:nvSpPr>
          <p:spPr>
            <a:xfrm>
              <a:off x="145585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7533C6-9BDF-494C-A4B0-21986CC9C519}"/>
                </a:ext>
              </a:extLst>
            </p:cNvPr>
            <p:cNvSpPr/>
            <p:nvPr/>
          </p:nvSpPr>
          <p:spPr>
            <a:xfrm>
              <a:off x="187495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A9D662-7359-4721-AE06-329952D2B686}"/>
                </a:ext>
              </a:extLst>
            </p:cNvPr>
            <p:cNvSpPr/>
            <p:nvPr/>
          </p:nvSpPr>
          <p:spPr>
            <a:xfrm>
              <a:off x="229216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1946F8-F57E-49C7-B62E-60B27FE188FA}"/>
                </a:ext>
              </a:extLst>
            </p:cNvPr>
            <p:cNvSpPr/>
            <p:nvPr/>
          </p:nvSpPr>
          <p:spPr>
            <a:xfrm>
              <a:off x="271126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A7568A-E8EE-48D4-8DE4-A6B0A246DADE}"/>
                </a:ext>
              </a:extLst>
            </p:cNvPr>
            <p:cNvSpPr/>
            <p:nvPr/>
          </p:nvSpPr>
          <p:spPr>
            <a:xfrm>
              <a:off x="313610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5D61C1-438D-4157-8575-C2B0EB51DA6A}"/>
                </a:ext>
              </a:extLst>
            </p:cNvPr>
            <p:cNvSpPr/>
            <p:nvPr/>
          </p:nvSpPr>
          <p:spPr>
            <a:xfrm>
              <a:off x="355520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6D6A4A-451A-4F81-93F8-BEFF133C7524}"/>
                </a:ext>
              </a:extLst>
            </p:cNvPr>
            <p:cNvSpPr/>
            <p:nvPr/>
          </p:nvSpPr>
          <p:spPr>
            <a:xfrm>
              <a:off x="3958131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4D155A-15A3-4DCD-A981-E01C67C73D7C}"/>
                </a:ext>
              </a:extLst>
            </p:cNvPr>
            <p:cNvSpPr/>
            <p:nvPr/>
          </p:nvSpPr>
          <p:spPr>
            <a:xfrm>
              <a:off x="4377231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692143-FF63-440F-9E6D-84383995DF2B}"/>
                </a:ext>
              </a:extLst>
            </p:cNvPr>
            <p:cNvSpPr/>
            <p:nvPr/>
          </p:nvSpPr>
          <p:spPr>
            <a:xfrm>
              <a:off x="145585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988E97-3130-4F9D-BAFD-DD65AD821439}"/>
                </a:ext>
              </a:extLst>
            </p:cNvPr>
            <p:cNvSpPr/>
            <p:nvPr/>
          </p:nvSpPr>
          <p:spPr>
            <a:xfrm>
              <a:off x="187495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033FFE-C0A8-46CE-8828-D89ABEEB26AC}"/>
                </a:ext>
              </a:extLst>
            </p:cNvPr>
            <p:cNvSpPr/>
            <p:nvPr/>
          </p:nvSpPr>
          <p:spPr>
            <a:xfrm>
              <a:off x="229216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7CA5C9-9B8D-417F-9383-E151B1221430}"/>
                </a:ext>
              </a:extLst>
            </p:cNvPr>
            <p:cNvSpPr/>
            <p:nvPr/>
          </p:nvSpPr>
          <p:spPr>
            <a:xfrm>
              <a:off x="271126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F4680C-3EC0-432E-9E02-A8E57E559BF5}"/>
                </a:ext>
              </a:extLst>
            </p:cNvPr>
            <p:cNvSpPr/>
            <p:nvPr/>
          </p:nvSpPr>
          <p:spPr>
            <a:xfrm>
              <a:off x="313610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9D80F81-C469-42B2-8890-D12B0F87F0F8}"/>
                </a:ext>
              </a:extLst>
            </p:cNvPr>
            <p:cNvSpPr/>
            <p:nvPr/>
          </p:nvSpPr>
          <p:spPr>
            <a:xfrm>
              <a:off x="355520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E528A1-9239-464F-90B6-D42CB57A3684}"/>
                </a:ext>
              </a:extLst>
            </p:cNvPr>
            <p:cNvSpPr/>
            <p:nvPr/>
          </p:nvSpPr>
          <p:spPr>
            <a:xfrm>
              <a:off x="3958131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8C3875-98D6-466F-B4C8-0D9FED69C6C3}"/>
                </a:ext>
              </a:extLst>
            </p:cNvPr>
            <p:cNvSpPr/>
            <p:nvPr/>
          </p:nvSpPr>
          <p:spPr>
            <a:xfrm>
              <a:off x="4377231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C776FA-A8CB-4340-BBD3-CBB9917E5D51}"/>
                </a:ext>
              </a:extLst>
            </p:cNvPr>
            <p:cNvSpPr/>
            <p:nvPr/>
          </p:nvSpPr>
          <p:spPr>
            <a:xfrm>
              <a:off x="145585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83389B-0853-4956-86A5-B8D519AA75F2}"/>
                </a:ext>
              </a:extLst>
            </p:cNvPr>
            <p:cNvSpPr/>
            <p:nvPr/>
          </p:nvSpPr>
          <p:spPr>
            <a:xfrm>
              <a:off x="187495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9014A95-F6F3-4547-9F92-2B4E0DE2B112}"/>
                </a:ext>
              </a:extLst>
            </p:cNvPr>
            <p:cNvSpPr/>
            <p:nvPr/>
          </p:nvSpPr>
          <p:spPr>
            <a:xfrm>
              <a:off x="229216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1655CD-4DDA-423D-9A66-270414B61CE4}"/>
                </a:ext>
              </a:extLst>
            </p:cNvPr>
            <p:cNvSpPr/>
            <p:nvPr/>
          </p:nvSpPr>
          <p:spPr>
            <a:xfrm>
              <a:off x="271126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2B3F62D-96E3-4128-9D13-C498970AACDD}"/>
                </a:ext>
              </a:extLst>
            </p:cNvPr>
            <p:cNvSpPr/>
            <p:nvPr/>
          </p:nvSpPr>
          <p:spPr>
            <a:xfrm>
              <a:off x="313610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CD0BC5-B2E7-417A-A805-580D9F250651}"/>
                </a:ext>
              </a:extLst>
            </p:cNvPr>
            <p:cNvSpPr/>
            <p:nvPr/>
          </p:nvSpPr>
          <p:spPr>
            <a:xfrm>
              <a:off x="355520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5E301F-B709-4FD3-BD53-ACC4366BD9DD}"/>
                </a:ext>
              </a:extLst>
            </p:cNvPr>
            <p:cNvSpPr/>
            <p:nvPr/>
          </p:nvSpPr>
          <p:spPr>
            <a:xfrm>
              <a:off x="3958131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02A9925-B9F3-4B96-B2DD-E6520C2A832B}"/>
                </a:ext>
              </a:extLst>
            </p:cNvPr>
            <p:cNvSpPr/>
            <p:nvPr/>
          </p:nvSpPr>
          <p:spPr>
            <a:xfrm>
              <a:off x="4377231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D5D51EF-A426-4CE0-B1B3-71F1A367EF3C}"/>
                </a:ext>
              </a:extLst>
            </p:cNvPr>
            <p:cNvSpPr/>
            <p:nvPr/>
          </p:nvSpPr>
          <p:spPr>
            <a:xfrm>
              <a:off x="145585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6DC535B-0E03-44DA-A118-76431926833D}"/>
                </a:ext>
              </a:extLst>
            </p:cNvPr>
            <p:cNvSpPr/>
            <p:nvPr/>
          </p:nvSpPr>
          <p:spPr>
            <a:xfrm>
              <a:off x="187495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183E8B-09FD-4204-A7F2-C12F09A9A7B0}"/>
                </a:ext>
              </a:extLst>
            </p:cNvPr>
            <p:cNvSpPr/>
            <p:nvPr/>
          </p:nvSpPr>
          <p:spPr>
            <a:xfrm>
              <a:off x="229216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72B9842-6BA4-41A2-8609-F42438BD952F}"/>
                </a:ext>
              </a:extLst>
            </p:cNvPr>
            <p:cNvSpPr/>
            <p:nvPr/>
          </p:nvSpPr>
          <p:spPr>
            <a:xfrm>
              <a:off x="271126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89BA11E-D75C-4249-BDC3-F7B61A30673F}"/>
                </a:ext>
              </a:extLst>
            </p:cNvPr>
            <p:cNvSpPr/>
            <p:nvPr/>
          </p:nvSpPr>
          <p:spPr>
            <a:xfrm>
              <a:off x="313610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263390-D994-44C7-A6EB-60B1AE4F0892}"/>
                </a:ext>
              </a:extLst>
            </p:cNvPr>
            <p:cNvSpPr/>
            <p:nvPr/>
          </p:nvSpPr>
          <p:spPr>
            <a:xfrm>
              <a:off x="355520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9E1DC23-5071-4F40-8D42-7BF9471206D1}"/>
                </a:ext>
              </a:extLst>
            </p:cNvPr>
            <p:cNvSpPr/>
            <p:nvPr/>
          </p:nvSpPr>
          <p:spPr>
            <a:xfrm>
              <a:off x="3958131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D72B47-C8DD-4568-B554-0C4429A4285E}"/>
                </a:ext>
              </a:extLst>
            </p:cNvPr>
            <p:cNvSpPr/>
            <p:nvPr/>
          </p:nvSpPr>
          <p:spPr>
            <a:xfrm>
              <a:off x="4377231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7671E7-7FFB-4BE7-BAFE-7ACF58A23120}"/>
                </a:ext>
              </a:extLst>
            </p:cNvPr>
            <p:cNvSpPr/>
            <p:nvPr/>
          </p:nvSpPr>
          <p:spPr>
            <a:xfrm>
              <a:off x="145585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7710B34-4315-4117-8F96-67329D2744C9}"/>
                </a:ext>
              </a:extLst>
            </p:cNvPr>
            <p:cNvSpPr/>
            <p:nvPr/>
          </p:nvSpPr>
          <p:spPr>
            <a:xfrm>
              <a:off x="187495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DA2AFB-0FD5-42E9-98E2-0D65482B754D}"/>
                </a:ext>
              </a:extLst>
            </p:cNvPr>
            <p:cNvSpPr/>
            <p:nvPr/>
          </p:nvSpPr>
          <p:spPr>
            <a:xfrm>
              <a:off x="229216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71DFBD2-3B7D-4EC8-98C7-A07A11303E8E}"/>
                </a:ext>
              </a:extLst>
            </p:cNvPr>
            <p:cNvSpPr/>
            <p:nvPr/>
          </p:nvSpPr>
          <p:spPr>
            <a:xfrm>
              <a:off x="271126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4E5AA7-B862-447E-A02F-CE3B9BB9D9F8}"/>
                </a:ext>
              </a:extLst>
            </p:cNvPr>
            <p:cNvSpPr/>
            <p:nvPr/>
          </p:nvSpPr>
          <p:spPr>
            <a:xfrm>
              <a:off x="313610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6B4500-D1B9-4891-AF82-AD015F42F10C}"/>
                </a:ext>
              </a:extLst>
            </p:cNvPr>
            <p:cNvSpPr/>
            <p:nvPr/>
          </p:nvSpPr>
          <p:spPr>
            <a:xfrm>
              <a:off x="355520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FFF94AD-B108-4DAF-B4F5-3F8ACD82CAF0}"/>
                </a:ext>
              </a:extLst>
            </p:cNvPr>
            <p:cNvSpPr/>
            <p:nvPr/>
          </p:nvSpPr>
          <p:spPr>
            <a:xfrm>
              <a:off x="3958131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D938DFF-FDE9-4BEC-A0A2-C344A0B9F8EE}"/>
                </a:ext>
              </a:extLst>
            </p:cNvPr>
            <p:cNvSpPr/>
            <p:nvPr/>
          </p:nvSpPr>
          <p:spPr>
            <a:xfrm>
              <a:off x="4377231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C2F7F4-FAA1-41BC-8B5B-EEF2FDDA9DBA}"/>
              </a:ext>
            </a:extLst>
          </p:cNvPr>
          <p:cNvGrpSpPr/>
          <p:nvPr/>
        </p:nvGrpSpPr>
        <p:grpSpPr>
          <a:xfrm>
            <a:off x="4789679" y="3726379"/>
            <a:ext cx="752056" cy="1879732"/>
            <a:chOff x="4789679" y="3726379"/>
            <a:chExt cx="752056" cy="187973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2AF42A-FD32-4E53-BAAB-D4F7E728C664}"/>
                </a:ext>
              </a:extLst>
            </p:cNvPr>
            <p:cNvSpPr/>
            <p:nvPr/>
          </p:nvSpPr>
          <p:spPr>
            <a:xfrm>
              <a:off x="478967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7DCD8E-E12D-4302-A69A-8808B27D4A81}"/>
                </a:ext>
              </a:extLst>
            </p:cNvPr>
            <p:cNvSpPr/>
            <p:nvPr/>
          </p:nvSpPr>
          <p:spPr>
            <a:xfrm>
              <a:off x="520877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913FCE-F098-4601-898D-75C63DF036D3}"/>
                </a:ext>
              </a:extLst>
            </p:cNvPr>
            <p:cNvSpPr/>
            <p:nvPr/>
          </p:nvSpPr>
          <p:spPr>
            <a:xfrm>
              <a:off x="478967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321101-4659-435B-934E-C050B49C2DF0}"/>
                </a:ext>
              </a:extLst>
            </p:cNvPr>
            <p:cNvSpPr/>
            <p:nvPr/>
          </p:nvSpPr>
          <p:spPr>
            <a:xfrm>
              <a:off x="520877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0C67D3-6131-425C-B817-F99C174E15E9}"/>
                </a:ext>
              </a:extLst>
            </p:cNvPr>
            <p:cNvSpPr/>
            <p:nvPr/>
          </p:nvSpPr>
          <p:spPr>
            <a:xfrm>
              <a:off x="478967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3EA308-E29E-4F31-A040-042F9A678E44}"/>
                </a:ext>
              </a:extLst>
            </p:cNvPr>
            <p:cNvSpPr/>
            <p:nvPr/>
          </p:nvSpPr>
          <p:spPr>
            <a:xfrm>
              <a:off x="520877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75F59C-E882-477A-B12C-F61ECA24E649}"/>
                </a:ext>
              </a:extLst>
            </p:cNvPr>
            <p:cNvSpPr/>
            <p:nvPr/>
          </p:nvSpPr>
          <p:spPr>
            <a:xfrm>
              <a:off x="478967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5BDE1D3-0674-4B13-AEF1-B63E531A92CA}"/>
                </a:ext>
              </a:extLst>
            </p:cNvPr>
            <p:cNvSpPr/>
            <p:nvPr/>
          </p:nvSpPr>
          <p:spPr>
            <a:xfrm>
              <a:off x="520877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9CC142A-0269-40FB-A277-ACB4037E10F7}"/>
                </a:ext>
              </a:extLst>
            </p:cNvPr>
            <p:cNvSpPr/>
            <p:nvPr/>
          </p:nvSpPr>
          <p:spPr>
            <a:xfrm>
              <a:off x="478967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B7A0851-565D-4D52-9022-2EF0867308F1}"/>
                </a:ext>
              </a:extLst>
            </p:cNvPr>
            <p:cNvSpPr/>
            <p:nvPr/>
          </p:nvSpPr>
          <p:spPr>
            <a:xfrm>
              <a:off x="520877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14D40A-2A2E-426A-BC42-E3FAC113B0D7}"/>
              </a:ext>
            </a:extLst>
          </p:cNvPr>
          <p:cNvGrpSpPr/>
          <p:nvPr/>
        </p:nvGrpSpPr>
        <p:grpSpPr>
          <a:xfrm>
            <a:off x="6512590" y="3742150"/>
            <a:ext cx="3254333" cy="1879732"/>
            <a:chOff x="6512590" y="3742150"/>
            <a:chExt cx="3254333" cy="18797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F8A5868-7F5D-47F8-8714-765F6D1D0C7A}"/>
                </a:ext>
              </a:extLst>
            </p:cNvPr>
            <p:cNvSpPr/>
            <p:nvPr/>
          </p:nvSpPr>
          <p:spPr>
            <a:xfrm>
              <a:off x="6512590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E39548E-9AEC-4F4A-8F38-473FC09BEDDF}"/>
                </a:ext>
              </a:extLst>
            </p:cNvPr>
            <p:cNvSpPr/>
            <p:nvPr/>
          </p:nvSpPr>
          <p:spPr>
            <a:xfrm>
              <a:off x="6931690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613312C-E3E5-4F3A-A9B1-AA1647266AA0}"/>
                </a:ext>
              </a:extLst>
            </p:cNvPr>
            <p:cNvSpPr/>
            <p:nvPr/>
          </p:nvSpPr>
          <p:spPr>
            <a:xfrm>
              <a:off x="7348900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E381B97-2065-4E17-B5E1-9BD200D93B26}"/>
                </a:ext>
              </a:extLst>
            </p:cNvPr>
            <p:cNvSpPr/>
            <p:nvPr/>
          </p:nvSpPr>
          <p:spPr>
            <a:xfrm>
              <a:off x="7768000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797805E-0790-407D-9CD3-2A9ABD7659E8}"/>
                </a:ext>
              </a:extLst>
            </p:cNvPr>
            <p:cNvSpPr/>
            <p:nvPr/>
          </p:nvSpPr>
          <p:spPr>
            <a:xfrm>
              <a:off x="8192845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DDD8AC2-3DC7-4773-A57A-9F796A2A0B98}"/>
                </a:ext>
              </a:extLst>
            </p:cNvPr>
            <p:cNvSpPr/>
            <p:nvPr/>
          </p:nvSpPr>
          <p:spPr>
            <a:xfrm>
              <a:off x="8611945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CB559E3-EE61-4901-A8B8-453046260213}"/>
                </a:ext>
              </a:extLst>
            </p:cNvPr>
            <p:cNvSpPr/>
            <p:nvPr/>
          </p:nvSpPr>
          <p:spPr>
            <a:xfrm>
              <a:off x="9014867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3BF1974-928E-4CE4-90E6-0EC06ED289B7}"/>
                </a:ext>
              </a:extLst>
            </p:cNvPr>
            <p:cNvSpPr/>
            <p:nvPr/>
          </p:nvSpPr>
          <p:spPr>
            <a:xfrm>
              <a:off x="9433967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9F4CA96-011C-45A6-AC9A-DDDFE2F040A4}"/>
                </a:ext>
              </a:extLst>
            </p:cNvPr>
            <p:cNvSpPr/>
            <p:nvPr/>
          </p:nvSpPr>
          <p:spPr>
            <a:xfrm>
              <a:off x="6512590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F03C254-5FF7-4FEB-8008-35400DF88C9A}"/>
                </a:ext>
              </a:extLst>
            </p:cNvPr>
            <p:cNvSpPr/>
            <p:nvPr/>
          </p:nvSpPr>
          <p:spPr>
            <a:xfrm>
              <a:off x="6931690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6CE7605-58CB-4E07-A3C7-8EA8F8E7DD16}"/>
                </a:ext>
              </a:extLst>
            </p:cNvPr>
            <p:cNvSpPr/>
            <p:nvPr/>
          </p:nvSpPr>
          <p:spPr>
            <a:xfrm>
              <a:off x="7348900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385972C-EFE5-40B3-A4C3-5DA77F86960F}"/>
                </a:ext>
              </a:extLst>
            </p:cNvPr>
            <p:cNvSpPr/>
            <p:nvPr/>
          </p:nvSpPr>
          <p:spPr>
            <a:xfrm>
              <a:off x="7768000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24C9BA7-2E4F-4D1F-AD8E-04873F66F77C}"/>
                </a:ext>
              </a:extLst>
            </p:cNvPr>
            <p:cNvSpPr/>
            <p:nvPr/>
          </p:nvSpPr>
          <p:spPr>
            <a:xfrm>
              <a:off x="8192845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C2E08FB-A231-4803-9C1D-33E21C25DD49}"/>
                </a:ext>
              </a:extLst>
            </p:cNvPr>
            <p:cNvSpPr/>
            <p:nvPr/>
          </p:nvSpPr>
          <p:spPr>
            <a:xfrm>
              <a:off x="8611945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8BA529E-D0E8-4976-9CA5-F0ACB846BEBB}"/>
                </a:ext>
              </a:extLst>
            </p:cNvPr>
            <p:cNvSpPr/>
            <p:nvPr/>
          </p:nvSpPr>
          <p:spPr>
            <a:xfrm>
              <a:off x="9014867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D1B7374-98FE-4DA6-827E-5082A969FCF6}"/>
                </a:ext>
              </a:extLst>
            </p:cNvPr>
            <p:cNvSpPr/>
            <p:nvPr/>
          </p:nvSpPr>
          <p:spPr>
            <a:xfrm>
              <a:off x="9433967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26ADC69-F99C-48DB-93D4-6F80348DE64A}"/>
                </a:ext>
              </a:extLst>
            </p:cNvPr>
            <p:cNvSpPr/>
            <p:nvPr/>
          </p:nvSpPr>
          <p:spPr>
            <a:xfrm>
              <a:off x="6512590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7DE1E7E-2586-459E-BB79-A8F31058A270}"/>
                </a:ext>
              </a:extLst>
            </p:cNvPr>
            <p:cNvSpPr/>
            <p:nvPr/>
          </p:nvSpPr>
          <p:spPr>
            <a:xfrm>
              <a:off x="6931690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E35A36F-1811-43FC-9437-B47467C85266}"/>
                </a:ext>
              </a:extLst>
            </p:cNvPr>
            <p:cNvSpPr/>
            <p:nvPr/>
          </p:nvSpPr>
          <p:spPr>
            <a:xfrm>
              <a:off x="7348900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C4687B8-5717-4727-9621-9BDDBF415A6F}"/>
                </a:ext>
              </a:extLst>
            </p:cNvPr>
            <p:cNvSpPr/>
            <p:nvPr/>
          </p:nvSpPr>
          <p:spPr>
            <a:xfrm>
              <a:off x="7768000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67A63F5-9A35-457B-B77E-91DE0C8FF9AD}"/>
                </a:ext>
              </a:extLst>
            </p:cNvPr>
            <p:cNvSpPr/>
            <p:nvPr/>
          </p:nvSpPr>
          <p:spPr>
            <a:xfrm>
              <a:off x="8192845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C4F9785-1E08-4A9C-BA14-CE77A6087A53}"/>
                </a:ext>
              </a:extLst>
            </p:cNvPr>
            <p:cNvSpPr/>
            <p:nvPr/>
          </p:nvSpPr>
          <p:spPr>
            <a:xfrm>
              <a:off x="8611945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EA5E8AA-BA8C-401A-ABB9-BEC420DEBFD5}"/>
                </a:ext>
              </a:extLst>
            </p:cNvPr>
            <p:cNvSpPr/>
            <p:nvPr/>
          </p:nvSpPr>
          <p:spPr>
            <a:xfrm>
              <a:off x="9014867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6DBE54A-5F8B-4A66-9FBD-FC12F104AF26}"/>
                </a:ext>
              </a:extLst>
            </p:cNvPr>
            <p:cNvSpPr/>
            <p:nvPr/>
          </p:nvSpPr>
          <p:spPr>
            <a:xfrm>
              <a:off x="9433967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A519B86-5E39-4765-B797-9B2180074165}"/>
                </a:ext>
              </a:extLst>
            </p:cNvPr>
            <p:cNvSpPr/>
            <p:nvPr/>
          </p:nvSpPr>
          <p:spPr>
            <a:xfrm>
              <a:off x="6512590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5ACD650-1F53-4F6A-A932-0A80D97804D6}"/>
                </a:ext>
              </a:extLst>
            </p:cNvPr>
            <p:cNvSpPr/>
            <p:nvPr/>
          </p:nvSpPr>
          <p:spPr>
            <a:xfrm>
              <a:off x="6931690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9BB2ED5-3B2C-4687-91E8-4F4D07A54B38}"/>
                </a:ext>
              </a:extLst>
            </p:cNvPr>
            <p:cNvSpPr/>
            <p:nvPr/>
          </p:nvSpPr>
          <p:spPr>
            <a:xfrm>
              <a:off x="7348900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494B5F9-30A9-44CC-99D3-4E742EDD3192}"/>
                </a:ext>
              </a:extLst>
            </p:cNvPr>
            <p:cNvSpPr/>
            <p:nvPr/>
          </p:nvSpPr>
          <p:spPr>
            <a:xfrm>
              <a:off x="7768000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A807EB6-3BEA-48A4-8B92-28965F7BE7FA}"/>
                </a:ext>
              </a:extLst>
            </p:cNvPr>
            <p:cNvSpPr/>
            <p:nvPr/>
          </p:nvSpPr>
          <p:spPr>
            <a:xfrm>
              <a:off x="8192845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804D59B-4AB1-40A0-A250-E6BA828ACB2D}"/>
                </a:ext>
              </a:extLst>
            </p:cNvPr>
            <p:cNvSpPr/>
            <p:nvPr/>
          </p:nvSpPr>
          <p:spPr>
            <a:xfrm>
              <a:off x="8611945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73A528F-7E11-4E07-B275-445651E770AD}"/>
                </a:ext>
              </a:extLst>
            </p:cNvPr>
            <p:cNvSpPr/>
            <p:nvPr/>
          </p:nvSpPr>
          <p:spPr>
            <a:xfrm>
              <a:off x="9014867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765D19A-764F-41F2-A9C2-34D93B7FB0E7}"/>
                </a:ext>
              </a:extLst>
            </p:cNvPr>
            <p:cNvSpPr/>
            <p:nvPr/>
          </p:nvSpPr>
          <p:spPr>
            <a:xfrm>
              <a:off x="9433967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DF26999-C1BC-40DB-929B-6CA873D82826}"/>
                </a:ext>
              </a:extLst>
            </p:cNvPr>
            <p:cNvSpPr/>
            <p:nvPr/>
          </p:nvSpPr>
          <p:spPr>
            <a:xfrm>
              <a:off x="6512590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491701F-62D3-4D16-8EA2-3AEBA83DBEAB}"/>
                </a:ext>
              </a:extLst>
            </p:cNvPr>
            <p:cNvSpPr/>
            <p:nvPr/>
          </p:nvSpPr>
          <p:spPr>
            <a:xfrm>
              <a:off x="6931690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68C237B-0DC5-44D7-A7B1-44EB8EEBF836}"/>
                </a:ext>
              </a:extLst>
            </p:cNvPr>
            <p:cNvSpPr/>
            <p:nvPr/>
          </p:nvSpPr>
          <p:spPr>
            <a:xfrm>
              <a:off x="7348900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839960B-D80B-4065-AEA0-C526F95C3C72}"/>
                </a:ext>
              </a:extLst>
            </p:cNvPr>
            <p:cNvSpPr/>
            <p:nvPr/>
          </p:nvSpPr>
          <p:spPr>
            <a:xfrm>
              <a:off x="7768000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52FD5AE-40B1-49E3-829F-EF9F53BAACB3}"/>
                </a:ext>
              </a:extLst>
            </p:cNvPr>
            <p:cNvSpPr/>
            <p:nvPr/>
          </p:nvSpPr>
          <p:spPr>
            <a:xfrm>
              <a:off x="8192845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FEC6926-0019-42E7-B2EA-A4A39A5F7EAD}"/>
                </a:ext>
              </a:extLst>
            </p:cNvPr>
            <p:cNvSpPr/>
            <p:nvPr/>
          </p:nvSpPr>
          <p:spPr>
            <a:xfrm>
              <a:off x="8611945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E8AB820-7C10-499E-9627-0AA9741A52E0}"/>
                </a:ext>
              </a:extLst>
            </p:cNvPr>
            <p:cNvSpPr/>
            <p:nvPr/>
          </p:nvSpPr>
          <p:spPr>
            <a:xfrm>
              <a:off x="9014867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DDE23BA-8AD7-4F71-92A2-DF671CBE9A48}"/>
                </a:ext>
              </a:extLst>
            </p:cNvPr>
            <p:cNvSpPr/>
            <p:nvPr/>
          </p:nvSpPr>
          <p:spPr>
            <a:xfrm>
              <a:off x="9433967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3749EA-0E2A-4A39-BF11-7C069E15105C}"/>
              </a:ext>
            </a:extLst>
          </p:cNvPr>
          <p:cNvGrpSpPr/>
          <p:nvPr/>
        </p:nvGrpSpPr>
        <p:grpSpPr>
          <a:xfrm>
            <a:off x="9846415" y="3742150"/>
            <a:ext cx="752056" cy="1879732"/>
            <a:chOff x="9846415" y="3742150"/>
            <a:chExt cx="752056" cy="1879732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4C43E5-822F-409F-970C-76D426365BB5}"/>
                </a:ext>
              </a:extLst>
            </p:cNvPr>
            <p:cNvSpPr/>
            <p:nvPr/>
          </p:nvSpPr>
          <p:spPr>
            <a:xfrm>
              <a:off x="9846415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41C3DFF-5C3B-4ACD-BA12-8130D8427E88}"/>
                </a:ext>
              </a:extLst>
            </p:cNvPr>
            <p:cNvSpPr/>
            <p:nvPr/>
          </p:nvSpPr>
          <p:spPr>
            <a:xfrm>
              <a:off x="10265515" y="3742150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CB574EC-B013-4249-A5A5-FA1DEC642BB4}"/>
                </a:ext>
              </a:extLst>
            </p:cNvPr>
            <p:cNvSpPr/>
            <p:nvPr/>
          </p:nvSpPr>
          <p:spPr>
            <a:xfrm>
              <a:off x="9846415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E740699-7D85-4886-94B1-0DB87B5B25ED}"/>
                </a:ext>
              </a:extLst>
            </p:cNvPr>
            <p:cNvSpPr/>
            <p:nvPr/>
          </p:nvSpPr>
          <p:spPr>
            <a:xfrm>
              <a:off x="10265515" y="4123637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D74987B-CEDD-4BF2-B4B2-D7656820AC2D}"/>
                </a:ext>
              </a:extLst>
            </p:cNvPr>
            <p:cNvSpPr/>
            <p:nvPr/>
          </p:nvSpPr>
          <p:spPr>
            <a:xfrm>
              <a:off x="9846415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0CD805B-E90C-4131-AB06-C645C8D00291}"/>
                </a:ext>
              </a:extLst>
            </p:cNvPr>
            <p:cNvSpPr/>
            <p:nvPr/>
          </p:nvSpPr>
          <p:spPr>
            <a:xfrm>
              <a:off x="10265515" y="4503663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6697B69-3A3B-4815-A99D-D6FF2DCC68DB}"/>
                </a:ext>
              </a:extLst>
            </p:cNvPr>
            <p:cNvSpPr/>
            <p:nvPr/>
          </p:nvSpPr>
          <p:spPr>
            <a:xfrm>
              <a:off x="9846415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7BBD5A1-8388-4DD8-BC9B-B43C9693EF3F}"/>
                </a:ext>
              </a:extLst>
            </p:cNvPr>
            <p:cNvSpPr/>
            <p:nvPr/>
          </p:nvSpPr>
          <p:spPr>
            <a:xfrm>
              <a:off x="10265515" y="4900061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BB463EF-337D-4FAA-88EC-E93158FD3D8E}"/>
                </a:ext>
              </a:extLst>
            </p:cNvPr>
            <p:cNvSpPr/>
            <p:nvPr/>
          </p:nvSpPr>
          <p:spPr>
            <a:xfrm>
              <a:off x="9846415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8D9B435-58E0-44E0-950C-3C619B6670BE}"/>
                </a:ext>
              </a:extLst>
            </p:cNvPr>
            <p:cNvSpPr/>
            <p:nvPr/>
          </p:nvSpPr>
          <p:spPr>
            <a:xfrm>
              <a:off x="10265515" y="5296459"/>
              <a:ext cx="332956" cy="3254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DE33C949-5266-46D6-9F73-F383D7506233}"/>
              </a:ext>
            </a:extLst>
          </p:cNvPr>
          <p:cNvSpPr txBox="1"/>
          <p:nvPr/>
        </p:nvSpPr>
        <p:spPr>
          <a:xfrm>
            <a:off x="3139572" y="5834395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2E9F17D-084D-45C3-8B2F-7C8F331D5199}"/>
              </a:ext>
            </a:extLst>
          </p:cNvPr>
          <p:cNvSpPr txBox="1"/>
          <p:nvPr/>
        </p:nvSpPr>
        <p:spPr>
          <a:xfrm>
            <a:off x="8480068" y="5791903"/>
            <a:ext cx="13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Optane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FAA9-B7DF-4BFB-B0CA-30BA8F0C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8F5E87-3C63-4BBB-801B-5A241F6F9A45}"/>
              </a:ext>
            </a:extLst>
          </p:cNvPr>
          <p:cNvGrpSpPr/>
          <p:nvPr/>
        </p:nvGrpSpPr>
        <p:grpSpPr>
          <a:xfrm>
            <a:off x="1455854" y="1968515"/>
            <a:ext cx="3110960" cy="896652"/>
            <a:chOff x="1455854" y="1968515"/>
            <a:chExt cx="3110960" cy="89665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6C3CD0D-90FA-4F92-B5C4-4DF0138395A7}"/>
                </a:ext>
              </a:extLst>
            </p:cNvPr>
            <p:cNvSpPr/>
            <p:nvPr/>
          </p:nvSpPr>
          <p:spPr>
            <a:xfrm>
              <a:off x="1455854" y="1968515"/>
              <a:ext cx="332956" cy="325423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C4B2884-C968-4D88-B571-4284532B64C1}"/>
                </a:ext>
              </a:extLst>
            </p:cNvPr>
            <p:cNvSpPr/>
            <p:nvPr/>
          </p:nvSpPr>
          <p:spPr>
            <a:xfrm>
              <a:off x="1462168" y="2512580"/>
              <a:ext cx="332956" cy="3254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BB8040-606C-4313-8191-FA0D8C558D3D}"/>
                </a:ext>
              </a:extLst>
            </p:cNvPr>
            <p:cNvSpPr txBox="1"/>
            <p:nvPr/>
          </p:nvSpPr>
          <p:spPr>
            <a:xfrm>
              <a:off x="1852897" y="1975064"/>
              <a:ext cx="220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Process A’s Data page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32CBE75-8E5E-4E8E-B5FB-7DEE08CB3BC5}"/>
                </a:ext>
              </a:extLst>
            </p:cNvPr>
            <p:cNvSpPr txBox="1"/>
            <p:nvPr/>
          </p:nvSpPr>
          <p:spPr>
            <a:xfrm>
              <a:off x="1826705" y="2495835"/>
              <a:ext cx="2740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Process A’s Page table page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DAEA8B04-3404-4BC7-AEA4-BFC856AF091B}"/>
              </a:ext>
            </a:extLst>
          </p:cNvPr>
          <p:cNvSpPr txBox="1"/>
          <p:nvPr/>
        </p:nvSpPr>
        <p:spPr>
          <a:xfrm>
            <a:off x="1826705" y="3190875"/>
            <a:ext cx="324439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Process A’s allocations on DRAM</a:t>
            </a:r>
          </a:p>
        </p:txBody>
      </p:sp>
    </p:spTree>
    <p:extLst>
      <p:ext uri="{BB962C8B-B14F-4D97-AF65-F5344CB8AC3E}">
        <p14:creationId xmlns:p14="http://schemas.microsoft.com/office/powerpoint/2010/main" val="2412408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72D1-3423-4AB9-B25C-023EBA59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4A46-1AB8-44FE-98DD-A63C570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13</a:t>
            </a:fld>
            <a:endParaRPr lang="en-US"/>
          </a:p>
        </p:txBody>
      </p:sp>
      <p:pic>
        <p:nvPicPr>
          <p:cNvPr id="13" name="Content Placeholder 5" descr="Processor">
            <a:extLst>
              <a:ext uri="{FF2B5EF4-FFF2-40B4-BE49-F238E27FC236}">
                <a16:creationId xmlns:a16="http://schemas.microsoft.com/office/drawing/2014/main" id="{1AA60A39-3596-4F99-88E8-FA75360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692" y="1618041"/>
            <a:ext cx="1196616" cy="1196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E6FF0A-A090-4C6F-A7F6-8C09D38BA85B}"/>
              </a:ext>
            </a:extLst>
          </p:cNvPr>
          <p:cNvSpPr/>
          <p:nvPr/>
        </p:nvSpPr>
        <p:spPr>
          <a:xfrm>
            <a:off x="1410119" y="3670315"/>
            <a:ext cx="4228681" cy="2082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032C48-477B-4663-AB43-08C7E536D2BD}"/>
              </a:ext>
            </a:extLst>
          </p:cNvPr>
          <p:cNvSpPr/>
          <p:nvPr/>
        </p:nvSpPr>
        <p:spPr>
          <a:xfrm>
            <a:off x="6443251" y="3670316"/>
            <a:ext cx="4292895" cy="2082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8B241FFA-CE97-4242-B95D-86FFD8A21003}"/>
              </a:ext>
            </a:extLst>
          </p:cNvPr>
          <p:cNvSpPr/>
          <p:nvPr/>
        </p:nvSpPr>
        <p:spPr>
          <a:xfrm>
            <a:off x="5975927" y="2814656"/>
            <a:ext cx="267855" cy="665001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C2697B-0939-4262-B360-33D431155C0B}"/>
              </a:ext>
            </a:extLst>
          </p:cNvPr>
          <p:cNvGrpSpPr/>
          <p:nvPr/>
        </p:nvGrpSpPr>
        <p:grpSpPr>
          <a:xfrm>
            <a:off x="1455854" y="3726379"/>
            <a:ext cx="3254333" cy="1879732"/>
            <a:chOff x="1455854" y="3726379"/>
            <a:chExt cx="3254333" cy="1879732"/>
          </a:xfrm>
          <a:solidFill>
            <a:schemeClr val="tx2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31FDBF-83DF-4308-BC86-A4FE8419B3A6}"/>
                </a:ext>
              </a:extLst>
            </p:cNvPr>
            <p:cNvSpPr/>
            <p:nvPr/>
          </p:nvSpPr>
          <p:spPr>
            <a:xfrm>
              <a:off x="145585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7533C6-9BDF-494C-A4B0-21986CC9C519}"/>
                </a:ext>
              </a:extLst>
            </p:cNvPr>
            <p:cNvSpPr/>
            <p:nvPr/>
          </p:nvSpPr>
          <p:spPr>
            <a:xfrm>
              <a:off x="187495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A9D662-7359-4721-AE06-329952D2B686}"/>
                </a:ext>
              </a:extLst>
            </p:cNvPr>
            <p:cNvSpPr/>
            <p:nvPr/>
          </p:nvSpPr>
          <p:spPr>
            <a:xfrm>
              <a:off x="229216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1946F8-F57E-49C7-B62E-60B27FE188FA}"/>
                </a:ext>
              </a:extLst>
            </p:cNvPr>
            <p:cNvSpPr/>
            <p:nvPr/>
          </p:nvSpPr>
          <p:spPr>
            <a:xfrm>
              <a:off x="271126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A7568A-E8EE-48D4-8DE4-A6B0A246DADE}"/>
                </a:ext>
              </a:extLst>
            </p:cNvPr>
            <p:cNvSpPr/>
            <p:nvPr/>
          </p:nvSpPr>
          <p:spPr>
            <a:xfrm>
              <a:off x="313610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5D61C1-438D-4157-8575-C2B0EB51DA6A}"/>
                </a:ext>
              </a:extLst>
            </p:cNvPr>
            <p:cNvSpPr/>
            <p:nvPr/>
          </p:nvSpPr>
          <p:spPr>
            <a:xfrm>
              <a:off x="355520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6D6A4A-451A-4F81-93F8-BEFF133C7524}"/>
                </a:ext>
              </a:extLst>
            </p:cNvPr>
            <p:cNvSpPr/>
            <p:nvPr/>
          </p:nvSpPr>
          <p:spPr>
            <a:xfrm>
              <a:off x="3958131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4D155A-15A3-4DCD-A981-E01C67C73D7C}"/>
                </a:ext>
              </a:extLst>
            </p:cNvPr>
            <p:cNvSpPr/>
            <p:nvPr/>
          </p:nvSpPr>
          <p:spPr>
            <a:xfrm>
              <a:off x="4377231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692143-FF63-440F-9E6D-84383995DF2B}"/>
                </a:ext>
              </a:extLst>
            </p:cNvPr>
            <p:cNvSpPr/>
            <p:nvPr/>
          </p:nvSpPr>
          <p:spPr>
            <a:xfrm>
              <a:off x="145585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988E97-3130-4F9D-BAFD-DD65AD821439}"/>
                </a:ext>
              </a:extLst>
            </p:cNvPr>
            <p:cNvSpPr/>
            <p:nvPr/>
          </p:nvSpPr>
          <p:spPr>
            <a:xfrm>
              <a:off x="187495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033FFE-C0A8-46CE-8828-D89ABEEB26AC}"/>
                </a:ext>
              </a:extLst>
            </p:cNvPr>
            <p:cNvSpPr/>
            <p:nvPr/>
          </p:nvSpPr>
          <p:spPr>
            <a:xfrm>
              <a:off x="229216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7CA5C9-9B8D-417F-9383-E151B1221430}"/>
                </a:ext>
              </a:extLst>
            </p:cNvPr>
            <p:cNvSpPr/>
            <p:nvPr/>
          </p:nvSpPr>
          <p:spPr>
            <a:xfrm>
              <a:off x="271126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F4680C-3EC0-432E-9E02-A8E57E559BF5}"/>
                </a:ext>
              </a:extLst>
            </p:cNvPr>
            <p:cNvSpPr/>
            <p:nvPr/>
          </p:nvSpPr>
          <p:spPr>
            <a:xfrm>
              <a:off x="313610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9D80F81-C469-42B2-8890-D12B0F87F0F8}"/>
                </a:ext>
              </a:extLst>
            </p:cNvPr>
            <p:cNvSpPr/>
            <p:nvPr/>
          </p:nvSpPr>
          <p:spPr>
            <a:xfrm>
              <a:off x="355520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E528A1-9239-464F-90B6-D42CB57A3684}"/>
                </a:ext>
              </a:extLst>
            </p:cNvPr>
            <p:cNvSpPr/>
            <p:nvPr/>
          </p:nvSpPr>
          <p:spPr>
            <a:xfrm>
              <a:off x="3958131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8C3875-98D6-466F-B4C8-0D9FED69C6C3}"/>
                </a:ext>
              </a:extLst>
            </p:cNvPr>
            <p:cNvSpPr/>
            <p:nvPr/>
          </p:nvSpPr>
          <p:spPr>
            <a:xfrm>
              <a:off x="4377231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C776FA-A8CB-4340-BBD3-CBB9917E5D51}"/>
                </a:ext>
              </a:extLst>
            </p:cNvPr>
            <p:cNvSpPr/>
            <p:nvPr/>
          </p:nvSpPr>
          <p:spPr>
            <a:xfrm>
              <a:off x="145585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83389B-0853-4956-86A5-B8D519AA75F2}"/>
                </a:ext>
              </a:extLst>
            </p:cNvPr>
            <p:cNvSpPr/>
            <p:nvPr/>
          </p:nvSpPr>
          <p:spPr>
            <a:xfrm>
              <a:off x="187495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9014A95-F6F3-4547-9F92-2B4E0DE2B112}"/>
                </a:ext>
              </a:extLst>
            </p:cNvPr>
            <p:cNvSpPr/>
            <p:nvPr/>
          </p:nvSpPr>
          <p:spPr>
            <a:xfrm>
              <a:off x="229216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1655CD-4DDA-423D-9A66-270414B61CE4}"/>
                </a:ext>
              </a:extLst>
            </p:cNvPr>
            <p:cNvSpPr/>
            <p:nvPr/>
          </p:nvSpPr>
          <p:spPr>
            <a:xfrm>
              <a:off x="271126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2B3F62D-96E3-4128-9D13-C498970AACDD}"/>
                </a:ext>
              </a:extLst>
            </p:cNvPr>
            <p:cNvSpPr/>
            <p:nvPr/>
          </p:nvSpPr>
          <p:spPr>
            <a:xfrm>
              <a:off x="313610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CD0BC5-B2E7-417A-A805-580D9F250651}"/>
                </a:ext>
              </a:extLst>
            </p:cNvPr>
            <p:cNvSpPr/>
            <p:nvPr/>
          </p:nvSpPr>
          <p:spPr>
            <a:xfrm>
              <a:off x="355520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5E301F-B709-4FD3-BD53-ACC4366BD9DD}"/>
                </a:ext>
              </a:extLst>
            </p:cNvPr>
            <p:cNvSpPr/>
            <p:nvPr/>
          </p:nvSpPr>
          <p:spPr>
            <a:xfrm>
              <a:off x="3958131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02A9925-B9F3-4B96-B2DD-E6520C2A832B}"/>
                </a:ext>
              </a:extLst>
            </p:cNvPr>
            <p:cNvSpPr/>
            <p:nvPr/>
          </p:nvSpPr>
          <p:spPr>
            <a:xfrm>
              <a:off x="4377231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D5D51EF-A426-4CE0-B1B3-71F1A367EF3C}"/>
                </a:ext>
              </a:extLst>
            </p:cNvPr>
            <p:cNvSpPr/>
            <p:nvPr/>
          </p:nvSpPr>
          <p:spPr>
            <a:xfrm>
              <a:off x="145585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6DC535B-0E03-44DA-A118-76431926833D}"/>
                </a:ext>
              </a:extLst>
            </p:cNvPr>
            <p:cNvSpPr/>
            <p:nvPr/>
          </p:nvSpPr>
          <p:spPr>
            <a:xfrm>
              <a:off x="187495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183E8B-09FD-4204-A7F2-C12F09A9A7B0}"/>
                </a:ext>
              </a:extLst>
            </p:cNvPr>
            <p:cNvSpPr/>
            <p:nvPr/>
          </p:nvSpPr>
          <p:spPr>
            <a:xfrm>
              <a:off x="229216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72B9842-6BA4-41A2-8609-F42438BD952F}"/>
                </a:ext>
              </a:extLst>
            </p:cNvPr>
            <p:cNvSpPr/>
            <p:nvPr/>
          </p:nvSpPr>
          <p:spPr>
            <a:xfrm>
              <a:off x="271126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89BA11E-D75C-4249-BDC3-F7B61A30673F}"/>
                </a:ext>
              </a:extLst>
            </p:cNvPr>
            <p:cNvSpPr/>
            <p:nvPr/>
          </p:nvSpPr>
          <p:spPr>
            <a:xfrm>
              <a:off x="313610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263390-D994-44C7-A6EB-60B1AE4F0892}"/>
                </a:ext>
              </a:extLst>
            </p:cNvPr>
            <p:cNvSpPr/>
            <p:nvPr/>
          </p:nvSpPr>
          <p:spPr>
            <a:xfrm>
              <a:off x="355520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9E1DC23-5071-4F40-8D42-7BF9471206D1}"/>
                </a:ext>
              </a:extLst>
            </p:cNvPr>
            <p:cNvSpPr/>
            <p:nvPr/>
          </p:nvSpPr>
          <p:spPr>
            <a:xfrm>
              <a:off x="3958131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D72B47-C8DD-4568-B554-0C4429A4285E}"/>
                </a:ext>
              </a:extLst>
            </p:cNvPr>
            <p:cNvSpPr/>
            <p:nvPr/>
          </p:nvSpPr>
          <p:spPr>
            <a:xfrm>
              <a:off x="4377231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7671E7-7FFB-4BE7-BAFE-7ACF58A23120}"/>
                </a:ext>
              </a:extLst>
            </p:cNvPr>
            <p:cNvSpPr/>
            <p:nvPr/>
          </p:nvSpPr>
          <p:spPr>
            <a:xfrm>
              <a:off x="145585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7710B34-4315-4117-8F96-67329D2744C9}"/>
                </a:ext>
              </a:extLst>
            </p:cNvPr>
            <p:cNvSpPr/>
            <p:nvPr/>
          </p:nvSpPr>
          <p:spPr>
            <a:xfrm>
              <a:off x="187495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DA2AFB-0FD5-42E9-98E2-0D65482B754D}"/>
                </a:ext>
              </a:extLst>
            </p:cNvPr>
            <p:cNvSpPr/>
            <p:nvPr/>
          </p:nvSpPr>
          <p:spPr>
            <a:xfrm>
              <a:off x="229216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71DFBD2-3B7D-4EC8-98C7-A07A11303E8E}"/>
                </a:ext>
              </a:extLst>
            </p:cNvPr>
            <p:cNvSpPr/>
            <p:nvPr/>
          </p:nvSpPr>
          <p:spPr>
            <a:xfrm>
              <a:off x="271126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4E5AA7-B862-447E-A02F-CE3B9BB9D9F8}"/>
                </a:ext>
              </a:extLst>
            </p:cNvPr>
            <p:cNvSpPr/>
            <p:nvPr/>
          </p:nvSpPr>
          <p:spPr>
            <a:xfrm>
              <a:off x="313610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6B4500-D1B9-4891-AF82-AD015F42F10C}"/>
                </a:ext>
              </a:extLst>
            </p:cNvPr>
            <p:cNvSpPr/>
            <p:nvPr/>
          </p:nvSpPr>
          <p:spPr>
            <a:xfrm>
              <a:off x="355520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FFF94AD-B108-4DAF-B4F5-3F8ACD82CAF0}"/>
                </a:ext>
              </a:extLst>
            </p:cNvPr>
            <p:cNvSpPr/>
            <p:nvPr/>
          </p:nvSpPr>
          <p:spPr>
            <a:xfrm>
              <a:off x="3958131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D938DFF-FDE9-4BEC-A0A2-C344A0B9F8EE}"/>
                </a:ext>
              </a:extLst>
            </p:cNvPr>
            <p:cNvSpPr/>
            <p:nvPr/>
          </p:nvSpPr>
          <p:spPr>
            <a:xfrm>
              <a:off x="4377231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C2F7F4-FAA1-41BC-8B5B-EEF2FDDA9DBA}"/>
              </a:ext>
            </a:extLst>
          </p:cNvPr>
          <p:cNvGrpSpPr/>
          <p:nvPr/>
        </p:nvGrpSpPr>
        <p:grpSpPr>
          <a:xfrm>
            <a:off x="4789679" y="3726379"/>
            <a:ext cx="752056" cy="1879732"/>
            <a:chOff x="4789679" y="3726379"/>
            <a:chExt cx="752056" cy="187973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2AF42A-FD32-4E53-BAAB-D4F7E728C664}"/>
                </a:ext>
              </a:extLst>
            </p:cNvPr>
            <p:cNvSpPr/>
            <p:nvPr/>
          </p:nvSpPr>
          <p:spPr>
            <a:xfrm>
              <a:off x="478967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7DCD8E-E12D-4302-A69A-8808B27D4A81}"/>
                </a:ext>
              </a:extLst>
            </p:cNvPr>
            <p:cNvSpPr/>
            <p:nvPr/>
          </p:nvSpPr>
          <p:spPr>
            <a:xfrm>
              <a:off x="520877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913FCE-F098-4601-898D-75C63DF036D3}"/>
                </a:ext>
              </a:extLst>
            </p:cNvPr>
            <p:cNvSpPr/>
            <p:nvPr/>
          </p:nvSpPr>
          <p:spPr>
            <a:xfrm>
              <a:off x="478967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321101-4659-435B-934E-C050B49C2DF0}"/>
                </a:ext>
              </a:extLst>
            </p:cNvPr>
            <p:cNvSpPr/>
            <p:nvPr/>
          </p:nvSpPr>
          <p:spPr>
            <a:xfrm>
              <a:off x="520877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0C67D3-6131-425C-B817-F99C174E15E9}"/>
                </a:ext>
              </a:extLst>
            </p:cNvPr>
            <p:cNvSpPr/>
            <p:nvPr/>
          </p:nvSpPr>
          <p:spPr>
            <a:xfrm>
              <a:off x="478967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3EA308-E29E-4F31-A040-042F9A678E44}"/>
                </a:ext>
              </a:extLst>
            </p:cNvPr>
            <p:cNvSpPr/>
            <p:nvPr/>
          </p:nvSpPr>
          <p:spPr>
            <a:xfrm>
              <a:off x="520877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75F59C-E882-477A-B12C-F61ECA24E649}"/>
                </a:ext>
              </a:extLst>
            </p:cNvPr>
            <p:cNvSpPr/>
            <p:nvPr/>
          </p:nvSpPr>
          <p:spPr>
            <a:xfrm>
              <a:off x="478967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5BDE1D3-0674-4B13-AEF1-B63E531A92CA}"/>
                </a:ext>
              </a:extLst>
            </p:cNvPr>
            <p:cNvSpPr/>
            <p:nvPr/>
          </p:nvSpPr>
          <p:spPr>
            <a:xfrm>
              <a:off x="520877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9CC142A-0269-40FB-A277-ACB4037E10F7}"/>
                </a:ext>
              </a:extLst>
            </p:cNvPr>
            <p:cNvSpPr/>
            <p:nvPr/>
          </p:nvSpPr>
          <p:spPr>
            <a:xfrm>
              <a:off x="478967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B7A0851-565D-4D52-9022-2EF0867308F1}"/>
                </a:ext>
              </a:extLst>
            </p:cNvPr>
            <p:cNvSpPr/>
            <p:nvPr/>
          </p:nvSpPr>
          <p:spPr>
            <a:xfrm>
              <a:off x="520877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14D40A-2A2E-426A-BC42-E3FAC113B0D7}"/>
              </a:ext>
            </a:extLst>
          </p:cNvPr>
          <p:cNvGrpSpPr/>
          <p:nvPr/>
        </p:nvGrpSpPr>
        <p:grpSpPr>
          <a:xfrm>
            <a:off x="6512590" y="3742150"/>
            <a:ext cx="3254333" cy="1879732"/>
            <a:chOff x="6512590" y="3742150"/>
            <a:chExt cx="3254333" cy="1879732"/>
          </a:xfrm>
          <a:solidFill>
            <a:schemeClr val="accent2">
              <a:lumMod val="75000"/>
            </a:schemeClr>
          </a:soli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F8A5868-7F5D-47F8-8714-765F6D1D0C7A}"/>
                </a:ext>
              </a:extLst>
            </p:cNvPr>
            <p:cNvSpPr/>
            <p:nvPr/>
          </p:nvSpPr>
          <p:spPr>
            <a:xfrm>
              <a:off x="651259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E39548E-9AEC-4F4A-8F38-473FC09BEDDF}"/>
                </a:ext>
              </a:extLst>
            </p:cNvPr>
            <p:cNvSpPr/>
            <p:nvPr/>
          </p:nvSpPr>
          <p:spPr>
            <a:xfrm>
              <a:off x="693169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613312C-E3E5-4F3A-A9B1-AA1647266AA0}"/>
                </a:ext>
              </a:extLst>
            </p:cNvPr>
            <p:cNvSpPr/>
            <p:nvPr/>
          </p:nvSpPr>
          <p:spPr>
            <a:xfrm>
              <a:off x="734890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E381B97-2065-4E17-B5E1-9BD200D93B26}"/>
                </a:ext>
              </a:extLst>
            </p:cNvPr>
            <p:cNvSpPr/>
            <p:nvPr/>
          </p:nvSpPr>
          <p:spPr>
            <a:xfrm>
              <a:off x="776800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797805E-0790-407D-9CD3-2A9ABD7659E8}"/>
                </a:ext>
              </a:extLst>
            </p:cNvPr>
            <p:cNvSpPr/>
            <p:nvPr/>
          </p:nvSpPr>
          <p:spPr>
            <a:xfrm>
              <a:off x="819284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DDD8AC2-3DC7-4773-A57A-9F796A2A0B98}"/>
                </a:ext>
              </a:extLst>
            </p:cNvPr>
            <p:cNvSpPr/>
            <p:nvPr/>
          </p:nvSpPr>
          <p:spPr>
            <a:xfrm>
              <a:off x="861194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CB559E3-EE61-4901-A8B8-453046260213}"/>
                </a:ext>
              </a:extLst>
            </p:cNvPr>
            <p:cNvSpPr/>
            <p:nvPr/>
          </p:nvSpPr>
          <p:spPr>
            <a:xfrm>
              <a:off x="9014867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3BF1974-928E-4CE4-90E6-0EC06ED289B7}"/>
                </a:ext>
              </a:extLst>
            </p:cNvPr>
            <p:cNvSpPr/>
            <p:nvPr/>
          </p:nvSpPr>
          <p:spPr>
            <a:xfrm>
              <a:off x="9433967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9F4CA96-011C-45A6-AC9A-DDDFE2F040A4}"/>
                </a:ext>
              </a:extLst>
            </p:cNvPr>
            <p:cNvSpPr/>
            <p:nvPr/>
          </p:nvSpPr>
          <p:spPr>
            <a:xfrm>
              <a:off x="651259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F03C254-5FF7-4FEB-8008-35400DF88C9A}"/>
                </a:ext>
              </a:extLst>
            </p:cNvPr>
            <p:cNvSpPr/>
            <p:nvPr/>
          </p:nvSpPr>
          <p:spPr>
            <a:xfrm>
              <a:off x="693169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6CE7605-58CB-4E07-A3C7-8EA8F8E7DD16}"/>
                </a:ext>
              </a:extLst>
            </p:cNvPr>
            <p:cNvSpPr/>
            <p:nvPr/>
          </p:nvSpPr>
          <p:spPr>
            <a:xfrm>
              <a:off x="734890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385972C-EFE5-40B3-A4C3-5DA77F86960F}"/>
                </a:ext>
              </a:extLst>
            </p:cNvPr>
            <p:cNvSpPr/>
            <p:nvPr/>
          </p:nvSpPr>
          <p:spPr>
            <a:xfrm>
              <a:off x="776800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24C9BA7-2E4F-4D1F-AD8E-04873F66F77C}"/>
                </a:ext>
              </a:extLst>
            </p:cNvPr>
            <p:cNvSpPr/>
            <p:nvPr/>
          </p:nvSpPr>
          <p:spPr>
            <a:xfrm>
              <a:off x="819284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C2E08FB-A231-4803-9C1D-33E21C25DD49}"/>
                </a:ext>
              </a:extLst>
            </p:cNvPr>
            <p:cNvSpPr/>
            <p:nvPr/>
          </p:nvSpPr>
          <p:spPr>
            <a:xfrm>
              <a:off x="861194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8BA529E-D0E8-4976-9CA5-F0ACB846BEBB}"/>
                </a:ext>
              </a:extLst>
            </p:cNvPr>
            <p:cNvSpPr/>
            <p:nvPr/>
          </p:nvSpPr>
          <p:spPr>
            <a:xfrm>
              <a:off x="9014867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D1B7374-98FE-4DA6-827E-5082A969FCF6}"/>
                </a:ext>
              </a:extLst>
            </p:cNvPr>
            <p:cNvSpPr/>
            <p:nvPr/>
          </p:nvSpPr>
          <p:spPr>
            <a:xfrm>
              <a:off x="9433967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26ADC69-F99C-48DB-93D4-6F80348DE64A}"/>
                </a:ext>
              </a:extLst>
            </p:cNvPr>
            <p:cNvSpPr/>
            <p:nvPr/>
          </p:nvSpPr>
          <p:spPr>
            <a:xfrm>
              <a:off x="651259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7DE1E7E-2586-459E-BB79-A8F31058A270}"/>
                </a:ext>
              </a:extLst>
            </p:cNvPr>
            <p:cNvSpPr/>
            <p:nvPr/>
          </p:nvSpPr>
          <p:spPr>
            <a:xfrm>
              <a:off x="693169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E35A36F-1811-43FC-9437-B47467C85266}"/>
                </a:ext>
              </a:extLst>
            </p:cNvPr>
            <p:cNvSpPr/>
            <p:nvPr/>
          </p:nvSpPr>
          <p:spPr>
            <a:xfrm>
              <a:off x="734890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C4687B8-5717-4727-9621-9BDDBF415A6F}"/>
                </a:ext>
              </a:extLst>
            </p:cNvPr>
            <p:cNvSpPr/>
            <p:nvPr/>
          </p:nvSpPr>
          <p:spPr>
            <a:xfrm>
              <a:off x="776800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67A63F5-9A35-457B-B77E-91DE0C8FF9AD}"/>
                </a:ext>
              </a:extLst>
            </p:cNvPr>
            <p:cNvSpPr/>
            <p:nvPr/>
          </p:nvSpPr>
          <p:spPr>
            <a:xfrm>
              <a:off x="819284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C4F9785-1E08-4A9C-BA14-CE77A6087A53}"/>
                </a:ext>
              </a:extLst>
            </p:cNvPr>
            <p:cNvSpPr/>
            <p:nvPr/>
          </p:nvSpPr>
          <p:spPr>
            <a:xfrm>
              <a:off x="861194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EA5E8AA-BA8C-401A-ABB9-BEC420DEBFD5}"/>
                </a:ext>
              </a:extLst>
            </p:cNvPr>
            <p:cNvSpPr/>
            <p:nvPr/>
          </p:nvSpPr>
          <p:spPr>
            <a:xfrm>
              <a:off x="9014867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6DBE54A-5F8B-4A66-9FBD-FC12F104AF26}"/>
                </a:ext>
              </a:extLst>
            </p:cNvPr>
            <p:cNvSpPr/>
            <p:nvPr/>
          </p:nvSpPr>
          <p:spPr>
            <a:xfrm>
              <a:off x="9433967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A519B86-5E39-4765-B797-9B2180074165}"/>
                </a:ext>
              </a:extLst>
            </p:cNvPr>
            <p:cNvSpPr/>
            <p:nvPr/>
          </p:nvSpPr>
          <p:spPr>
            <a:xfrm>
              <a:off x="651259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5ACD650-1F53-4F6A-A932-0A80D97804D6}"/>
                </a:ext>
              </a:extLst>
            </p:cNvPr>
            <p:cNvSpPr/>
            <p:nvPr/>
          </p:nvSpPr>
          <p:spPr>
            <a:xfrm>
              <a:off x="693169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9BB2ED5-3B2C-4687-91E8-4F4D07A54B38}"/>
                </a:ext>
              </a:extLst>
            </p:cNvPr>
            <p:cNvSpPr/>
            <p:nvPr/>
          </p:nvSpPr>
          <p:spPr>
            <a:xfrm>
              <a:off x="734890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494B5F9-30A9-44CC-99D3-4E742EDD3192}"/>
                </a:ext>
              </a:extLst>
            </p:cNvPr>
            <p:cNvSpPr/>
            <p:nvPr/>
          </p:nvSpPr>
          <p:spPr>
            <a:xfrm>
              <a:off x="776800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A807EB6-3BEA-48A4-8B92-28965F7BE7FA}"/>
                </a:ext>
              </a:extLst>
            </p:cNvPr>
            <p:cNvSpPr/>
            <p:nvPr/>
          </p:nvSpPr>
          <p:spPr>
            <a:xfrm>
              <a:off x="819284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804D59B-4AB1-40A0-A250-E6BA828ACB2D}"/>
                </a:ext>
              </a:extLst>
            </p:cNvPr>
            <p:cNvSpPr/>
            <p:nvPr/>
          </p:nvSpPr>
          <p:spPr>
            <a:xfrm>
              <a:off x="861194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73A528F-7E11-4E07-B275-445651E770AD}"/>
                </a:ext>
              </a:extLst>
            </p:cNvPr>
            <p:cNvSpPr/>
            <p:nvPr/>
          </p:nvSpPr>
          <p:spPr>
            <a:xfrm>
              <a:off x="9014867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765D19A-764F-41F2-A9C2-34D93B7FB0E7}"/>
                </a:ext>
              </a:extLst>
            </p:cNvPr>
            <p:cNvSpPr/>
            <p:nvPr/>
          </p:nvSpPr>
          <p:spPr>
            <a:xfrm>
              <a:off x="9433967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DF26999-C1BC-40DB-929B-6CA873D82826}"/>
                </a:ext>
              </a:extLst>
            </p:cNvPr>
            <p:cNvSpPr/>
            <p:nvPr/>
          </p:nvSpPr>
          <p:spPr>
            <a:xfrm>
              <a:off x="651259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491701F-62D3-4D16-8EA2-3AEBA83DBEAB}"/>
                </a:ext>
              </a:extLst>
            </p:cNvPr>
            <p:cNvSpPr/>
            <p:nvPr/>
          </p:nvSpPr>
          <p:spPr>
            <a:xfrm>
              <a:off x="693169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68C237B-0DC5-44D7-A7B1-44EB8EEBF836}"/>
                </a:ext>
              </a:extLst>
            </p:cNvPr>
            <p:cNvSpPr/>
            <p:nvPr/>
          </p:nvSpPr>
          <p:spPr>
            <a:xfrm>
              <a:off x="734890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839960B-D80B-4065-AEA0-C526F95C3C72}"/>
                </a:ext>
              </a:extLst>
            </p:cNvPr>
            <p:cNvSpPr/>
            <p:nvPr/>
          </p:nvSpPr>
          <p:spPr>
            <a:xfrm>
              <a:off x="776800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52FD5AE-40B1-49E3-829F-EF9F53BAACB3}"/>
                </a:ext>
              </a:extLst>
            </p:cNvPr>
            <p:cNvSpPr/>
            <p:nvPr/>
          </p:nvSpPr>
          <p:spPr>
            <a:xfrm>
              <a:off x="819284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FEC6926-0019-42E7-B2EA-A4A39A5F7EAD}"/>
                </a:ext>
              </a:extLst>
            </p:cNvPr>
            <p:cNvSpPr/>
            <p:nvPr/>
          </p:nvSpPr>
          <p:spPr>
            <a:xfrm>
              <a:off x="861194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E8AB820-7C10-499E-9627-0AA9741A52E0}"/>
                </a:ext>
              </a:extLst>
            </p:cNvPr>
            <p:cNvSpPr/>
            <p:nvPr/>
          </p:nvSpPr>
          <p:spPr>
            <a:xfrm>
              <a:off x="9014867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DDE23BA-8AD7-4F71-92A2-DF671CBE9A48}"/>
                </a:ext>
              </a:extLst>
            </p:cNvPr>
            <p:cNvSpPr/>
            <p:nvPr/>
          </p:nvSpPr>
          <p:spPr>
            <a:xfrm>
              <a:off x="9433967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3749EA-0E2A-4A39-BF11-7C069E15105C}"/>
              </a:ext>
            </a:extLst>
          </p:cNvPr>
          <p:cNvGrpSpPr/>
          <p:nvPr/>
        </p:nvGrpSpPr>
        <p:grpSpPr>
          <a:xfrm>
            <a:off x="9846415" y="3742150"/>
            <a:ext cx="752056" cy="1879732"/>
            <a:chOff x="9846415" y="3742150"/>
            <a:chExt cx="752056" cy="18797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4C43E5-822F-409F-970C-76D426365BB5}"/>
                </a:ext>
              </a:extLst>
            </p:cNvPr>
            <p:cNvSpPr/>
            <p:nvPr/>
          </p:nvSpPr>
          <p:spPr>
            <a:xfrm>
              <a:off x="984641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41C3DFF-5C3B-4ACD-BA12-8130D8427E88}"/>
                </a:ext>
              </a:extLst>
            </p:cNvPr>
            <p:cNvSpPr/>
            <p:nvPr/>
          </p:nvSpPr>
          <p:spPr>
            <a:xfrm>
              <a:off x="1026551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CB574EC-B013-4249-A5A5-FA1DEC642BB4}"/>
                </a:ext>
              </a:extLst>
            </p:cNvPr>
            <p:cNvSpPr/>
            <p:nvPr/>
          </p:nvSpPr>
          <p:spPr>
            <a:xfrm>
              <a:off x="984641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E740699-7D85-4886-94B1-0DB87B5B25ED}"/>
                </a:ext>
              </a:extLst>
            </p:cNvPr>
            <p:cNvSpPr/>
            <p:nvPr/>
          </p:nvSpPr>
          <p:spPr>
            <a:xfrm>
              <a:off x="1026551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D74987B-CEDD-4BF2-B4B2-D7656820AC2D}"/>
                </a:ext>
              </a:extLst>
            </p:cNvPr>
            <p:cNvSpPr/>
            <p:nvPr/>
          </p:nvSpPr>
          <p:spPr>
            <a:xfrm>
              <a:off x="984641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0CD805B-E90C-4131-AB06-C645C8D00291}"/>
                </a:ext>
              </a:extLst>
            </p:cNvPr>
            <p:cNvSpPr/>
            <p:nvPr/>
          </p:nvSpPr>
          <p:spPr>
            <a:xfrm>
              <a:off x="1026551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6697B69-3A3B-4815-A99D-D6FF2DCC68DB}"/>
                </a:ext>
              </a:extLst>
            </p:cNvPr>
            <p:cNvSpPr/>
            <p:nvPr/>
          </p:nvSpPr>
          <p:spPr>
            <a:xfrm>
              <a:off x="984641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7BBD5A1-8388-4DD8-BC9B-B43C9693EF3F}"/>
                </a:ext>
              </a:extLst>
            </p:cNvPr>
            <p:cNvSpPr/>
            <p:nvPr/>
          </p:nvSpPr>
          <p:spPr>
            <a:xfrm>
              <a:off x="1026551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BB463EF-337D-4FAA-88EC-E93158FD3D8E}"/>
                </a:ext>
              </a:extLst>
            </p:cNvPr>
            <p:cNvSpPr/>
            <p:nvPr/>
          </p:nvSpPr>
          <p:spPr>
            <a:xfrm>
              <a:off x="984641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8D9B435-58E0-44E0-950C-3C619B6670BE}"/>
                </a:ext>
              </a:extLst>
            </p:cNvPr>
            <p:cNvSpPr/>
            <p:nvPr/>
          </p:nvSpPr>
          <p:spPr>
            <a:xfrm>
              <a:off x="1026551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DE33C949-5266-46D6-9F73-F383D7506233}"/>
              </a:ext>
            </a:extLst>
          </p:cNvPr>
          <p:cNvSpPr txBox="1"/>
          <p:nvPr/>
        </p:nvSpPr>
        <p:spPr>
          <a:xfrm>
            <a:off x="3139572" y="5834395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2E9F17D-084D-45C3-8B2F-7C8F331D5199}"/>
              </a:ext>
            </a:extLst>
          </p:cNvPr>
          <p:cNvSpPr txBox="1"/>
          <p:nvPr/>
        </p:nvSpPr>
        <p:spPr>
          <a:xfrm>
            <a:off x="8480068" y="5791903"/>
            <a:ext cx="13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Optane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FAA9-B7DF-4BFB-B0CA-30BA8F0C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6BCEE61-2056-4E46-9138-C8A16EE9AA24}"/>
              </a:ext>
            </a:extLst>
          </p:cNvPr>
          <p:cNvGrpSpPr/>
          <p:nvPr/>
        </p:nvGrpSpPr>
        <p:grpSpPr>
          <a:xfrm>
            <a:off x="1455854" y="1968515"/>
            <a:ext cx="3110960" cy="896652"/>
            <a:chOff x="1455854" y="1968515"/>
            <a:chExt cx="3110960" cy="89665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9890064-DC56-4255-8F56-B2E8583C7AFA}"/>
                </a:ext>
              </a:extLst>
            </p:cNvPr>
            <p:cNvSpPr/>
            <p:nvPr/>
          </p:nvSpPr>
          <p:spPr>
            <a:xfrm>
              <a:off x="1455854" y="1968515"/>
              <a:ext cx="332956" cy="325423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C105117-DB41-4CC6-B051-82ED51CDF777}"/>
                </a:ext>
              </a:extLst>
            </p:cNvPr>
            <p:cNvSpPr/>
            <p:nvPr/>
          </p:nvSpPr>
          <p:spPr>
            <a:xfrm>
              <a:off x="1462168" y="2512580"/>
              <a:ext cx="332956" cy="3254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6A9D5D4-A414-4856-A104-43DB0AC22F82}"/>
                </a:ext>
              </a:extLst>
            </p:cNvPr>
            <p:cNvSpPr txBox="1"/>
            <p:nvPr/>
          </p:nvSpPr>
          <p:spPr>
            <a:xfrm>
              <a:off x="1852897" y="1975064"/>
              <a:ext cx="220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Process A’s Data page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376FA86-0EFE-4E0C-9BA3-DFBF9409472B}"/>
                </a:ext>
              </a:extLst>
            </p:cNvPr>
            <p:cNvSpPr txBox="1"/>
            <p:nvPr/>
          </p:nvSpPr>
          <p:spPr>
            <a:xfrm>
              <a:off x="1826705" y="2495835"/>
              <a:ext cx="2740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Process A’s Page table page</a:t>
              </a:r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46C2A717-C40B-4DEB-8732-5BE5D198038E}"/>
              </a:ext>
            </a:extLst>
          </p:cNvPr>
          <p:cNvSpPr txBox="1"/>
          <p:nvPr/>
        </p:nvSpPr>
        <p:spPr>
          <a:xfrm>
            <a:off x="1826705" y="3190875"/>
            <a:ext cx="324439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Process A’s allocations on DRAM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6176DA7-28CE-44A2-BEB9-6BD931823BA0}"/>
              </a:ext>
            </a:extLst>
          </p:cNvPr>
          <p:cNvSpPr txBox="1"/>
          <p:nvPr/>
        </p:nvSpPr>
        <p:spPr>
          <a:xfrm>
            <a:off x="6845546" y="3147156"/>
            <a:ext cx="3282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Process B’s allocations on Optane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D3E895F-5440-4C68-B822-F2CC1EC97836}"/>
              </a:ext>
            </a:extLst>
          </p:cNvPr>
          <p:cNvGrpSpPr/>
          <p:nvPr/>
        </p:nvGrpSpPr>
        <p:grpSpPr>
          <a:xfrm>
            <a:off x="7934478" y="1923446"/>
            <a:ext cx="3111730" cy="890103"/>
            <a:chOff x="7934478" y="1923446"/>
            <a:chExt cx="3111730" cy="890103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FCC539EF-5DC9-4372-B89D-2D32B5256483}"/>
                </a:ext>
              </a:extLst>
            </p:cNvPr>
            <p:cNvGrpSpPr/>
            <p:nvPr/>
          </p:nvGrpSpPr>
          <p:grpSpPr>
            <a:xfrm>
              <a:off x="8305329" y="1923446"/>
              <a:ext cx="2740879" cy="890103"/>
              <a:chOff x="1826705" y="1975064"/>
              <a:chExt cx="2740879" cy="890103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DDAC2D2C-A994-4F49-BD14-6619E96273F4}"/>
                  </a:ext>
                </a:extLst>
              </p:cNvPr>
              <p:cNvSpPr txBox="1"/>
              <p:nvPr/>
            </p:nvSpPr>
            <p:spPr>
              <a:xfrm>
                <a:off x="1852897" y="1975064"/>
                <a:ext cx="2202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Process B’s Data page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ECC45F80-A91A-439A-90ED-8C443176BCAB}"/>
                  </a:ext>
                </a:extLst>
              </p:cNvPr>
              <p:cNvSpPr txBox="1"/>
              <p:nvPr/>
            </p:nvSpPr>
            <p:spPr>
              <a:xfrm>
                <a:off x="1826705" y="2495835"/>
                <a:ext cx="2740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Process B’s Page table page</a:t>
                </a:r>
              </a:p>
            </p:txBody>
          </p:sp>
        </p:grp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FB327B40-4CEB-402F-A52A-740228A4196A}"/>
                </a:ext>
              </a:extLst>
            </p:cNvPr>
            <p:cNvSpPr/>
            <p:nvPr/>
          </p:nvSpPr>
          <p:spPr>
            <a:xfrm>
              <a:off x="7934478" y="1945400"/>
              <a:ext cx="332956" cy="325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1F586A3-7B99-463D-817C-716649E42128}"/>
                </a:ext>
              </a:extLst>
            </p:cNvPr>
            <p:cNvSpPr/>
            <p:nvPr/>
          </p:nvSpPr>
          <p:spPr>
            <a:xfrm>
              <a:off x="7942740" y="2466171"/>
              <a:ext cx="332956" cy="3254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423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72D1-3423-4AB9-B25C-023EBA59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4A46-1AB8-44FE-98DD-A63C570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14</a:t>
            </a:fld>
            <a:endParaRPr lang="en-US"/>
          </a:p>
        </p:txBody>
      </p:sp>
      <p:pic>
        <p:nvPicPr>
          <p:cNvPr id="13" name="Content Placeholder 5" descr="Processor">
            <a:extLst>
              <a:ext uri="{FF2B5EF4-FFF2-40B4-BE49-F238E27FC236}">
                <a16:creationId xmlns:a16="http://schemas.microsoft.com/office/drawing/2014/main" id="{1AA60A39-3596-4F99-88E8-FA75360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692" y="1618041"/>
            <a:ext cx="1196616" cy="1196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E6FF0A-A090-4C6F-A7F6-8C09D38BA85B}"/>
              </a:ext>
            </a:extLst>
          </p:cNvPr>
          <p:cNvSpPr/>
          <p:nvPr/>
        </p:nvSpPr>
        <p:spPr>
          <a:xfrm>
            <a:off x="1410119" y="3670315"/>
            <a:ext cx="4228681" cy="2082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032C48-477B-4663-AB43-08C7E536D2BD}"/>
              </a:ext>
            </a:extLst>
          </p:cNvPr>
          <p:cNvSpPr/>
          <p:nvPr/>
        </p:nvSpPr>
        <p:spPr>
          <a:xfrm>
            <a:off x="6443251" y="3670316"/>
            <a:ext cx="4292895" cy="2082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8B241FFA-CE97-4242-B95D-86FFD8A21003}"/>
              </a:ext>
            </a:extLst>
          </p:cNvPr>
          <p:cNvSpPr/>
          <p:nvPr/>
        </p:nvSpPr>
        <p:spPr>
          <a:xfrm>
            <a:off x="5975927" y="2814656"/>
            <a:ext cx="267855" cy="665001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C2697B-0939-4262-B360-33D431155C0B}"/>
              </a:ext>
            </a:extLst>
          </p:cNvPr>
          <p:cNvGrpSpPr/>
          <p:nvPr/>
        </p:nvGrpSpPr>
        <p:grpSpPr>
          <a:xfrm>
            <a:off x="1455854" y="3726379"/>
            <a:ext cx="3254333" cy="1879732"/>
            <a:chOff x="1455854" y="3726379"/>
            <a:chExt cx="3254333" cy="1879732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31FDBF-83DF-4308-BC86-A4FE8419B3A6}"/>
                </a:ext>
              </a:extLst>
            </p:cNvPr>
            <p:cNvSpPr/>
            <p:nvPr/>
          </p:nvSpPr>
          <p:spPr>
            <a:xfrm>
              <a:off x="145585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7533C6-9BDF-494C-A4B0-21986CC9C519}"/>
                </a:ext>
              </a:extLst>
            </p:cNvPr>
            <p:cNvSpPr/>
            <p:nvPr/>
          </p:nvSpPr>
          <p:spPr>
            <a:xfrm>
              <a:off x="187495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A9D662-7359-4721-AE06-329952D2B686}"/>
                </a:ext>
              </a:extLst>
            </p:cNvPr>
            <p:cNvSpPr/>
            <p:nvPr/>
          </p:nvSpPr>
          <p:spPr>
            <a:xfrm>
              <a:off x="229216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1946F8-F57E-49C7-B62E-60B27FE188FA}"/>
                </a:ext>
              </a:extLst>
            </p:cNvPr>
            <p:cNvSpPr/>
            <p:nvPr/>
          </p:nvSpPr>
          <p:spPr>
            <a:xfrm>
              <a:off x="271126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A7568A-E8EE-48D4-8DE4-A6B0A246DADE}"/>
                </a:ext>
              </a:extLst>
            </p:cNvPr>
            <p:cNvSpPr/>
            <p:nvPr/>
          </p:nvSpPr>
          <p:spPr>
            <a:xfrm>
              <a:off x="313610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5D61C1-438D-4157-8575-C2B0EB51DA6A}"/>
                </a:ext>
              </a:extLst>
            </p:cNvPr>
            <p:cNvSpPr/>
            <p:nvPr/>
          </p:nvSpPr>
          <p:spPr>
            <a:xfrm>
              <a:off x="355520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6D6A4A-451A-4F81-93F8-BEFF133C7524}"/>
                </a:ext>
              </a:extLst>
            </p:cNvPr>
            <p:cNvSpPr/>
            <p:nvPr/>
          </p:nvSpPr>
          <p:spPr>
            <a:xfrm>
              <a:off x="3958131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4D155A-15A3-4DCD-A981-E01C67C73D7C}"/>
                </a:ext>
              </a:extLst>
            </p:cNvPr>
            <p:cNvSpPr/>
            <p:nvPr/>
          </p:nvSpPr>
          <p:spPr>
            <a:xfrm>
              <a:off x="4377231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692143-FF63-440F-9E6D-84383995DF2B}"/>
                </a:ext>
              </a:extLst>
            </p:cNvPr>
            <p:cNvSpPr/>
            <p:nvPr/>
          </p:nvSpPr>
          <p:spPr>
            <a:xfrm>
              <a:off x="145585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988E97-3130-4F9D-BAFD-DD65AD821439}"/>
                </a:ext>
              </a:extLst>
            </p:cNvPr>
            <p:cNvSpPr/>
            <p:nvPr/>
          </p:nvSpPr>
          <p:spPr>
            <a:xfrm>
              <a:off x="187495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033FFE-C0A8-46CE-8828-D89ABEEB26AC}"/>
                </a:ext>
              </a:extLst>
            </p:cNvPr>
            <p:cNvSpPr/>
            <p:nvPr/>
          </p:nvSpPr>
          <p:spPr>
            <a:xfrm>
              <a:off x="229216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7CA5C9-9B8D-417F-9383-E151B1221430}"/>
                </a:ext>
              </a:extLst>
            </p:cNvPr>
            <p:cNvSpPr/>
            <p:nvPr/>
          </p:nvSpPr>
          <p:spPr>
            <a:xfrm>
              <a:off x="271126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F4680C-3EC0-432E-9E02-A8E57E559BF5}"/>
                </a:ext>
              </a:extLst>
            </p:cNvPr>
            <p:cNvSpPr/>
            <p:nvPr/>
          </p:nvSpPr>
          <p:spPr>
            <a:xfrm>
              <a:off x="313610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9D80F81-C469-42B2-8890-D12B0F87F0F8}"/>
                </a:ext>
              </a:extLst>
            </p:cNvPr>
            <p:cNvSpPr/>
            <p:nvPr/>
          </p:nvSpPr>
          <p:spPr>
            <a:xfrm>
              <a:off x="355520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E528A1-9239-464F-90B6-D42CB57A3684}"/>
                </a:ext>
              </a:extLst>
            </p:cNvPr>
            <p:cNvSpPr/>
            <p:nvPr/>
          </p:nvSpPr>
          <p:spPr>
            <a:xfrm>
              <a:off x="3958131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8C3875-98D6-466F-B4C8-0D9FED69C6C3}"/>
                </a:ext>
              </a:extLst>
            </p:cNvPr>
            <p:cNvSpPr/>
            <p:nvPr/>
          </p:nvSpPr>
          <p:spPr>
            <a:xfrm>
              <a:off x="4377231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C776FA-A8CB-4340-BBD3-CBB9917E5D51}"/>
                </a:ext>
              </a:extLst>
            </p:cNvPr>
            <p:cNvSpPr/>
            <p:nvPr/>
          </p:nvSpPr>
          <p:spPr>
            <a:xfrm>
              <a:off x="145585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83389B-0853-4956-86A5-B8D519AA75F2}"/>
                </a:ext>
              </a:extLst>
            </p:cNvPr>
            <p:cNvSpPr/>
            <p:nvPr/>
          </p:nvSpPr>
          <p:spPr>
            <a:xfrm>
              <a:off x="187495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9014A95-F6F3-4547-9F92-2B4E0DE2B112}"/>
                </a:ext>
              </a:extLst>
            </p:cNvPr>
            <p:cNvSpPr/>
            <p:nvPr/>
          </p:nvSpPr>
          <p:spPr>
            <a:xfrm>
              <a:off x="229216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1655CD-4DDA-423D-9A66-270414B61CE4}"/>
                </a:ext>
              </a:extLst>
            </p:cNvPr>
            <p:cNvSpPr/>
            <p:nvPr/>
          </p:nvSpPr>
          <p:spPr>
            <a:xfrm>
              <a:off x="271126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2B3F62D-96E3-4128-9D13-C498970AACDD}"/>
                </a:ext>
              </a:extLst>
            </p:cNvPr>
            <p:cNvSpPr/>
            <p:nvPr/>
          </p:nvSpPr>
          <p:spPr>
            <a:xfrm>
              <a:off x="313610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CD0BC5-B2E7-417A-A805-580D9F250651}"/>
                </a:ext>
              </a:extLst>
            </p:cNvPr>
            <p:cNvSpPr/>
            <p:nvPr/>
          </p:nvSpPr>
          <p:spPr>
            <a:xfrm>
              <a:off x="355520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5E301F-B709-4FD3-BD53-ACC4366BD9DD}"/>
                </a:ext>
              </a:extLst>
            </p:cNvPr>
            <p:cNvSpPr/>
            <p:nvPr/>
          </p:nvSpPr>
          <p:spPr>
            <a:xfrm>
              <a:off x="3958131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02A9925-B9F3-4B96-B2DD-E6520C2A832B}"/>
                </a:ext>
              </a:extLst>
            </p:cNvPr>
            <p:cNvSpPr/>
            <p:nvPr/>
          </p:nvSpPr>
          <p:spPr>
            <a:xfrm>
              <a:off x="4377231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D5D51EF-A426-4CE0-B1B3-71F1A367EF3C}"/>
                </a:ext>
              </a:extLst>
            </p:cNvPr>
            <p:cNvSpPr/>
            <p:nvPr/>
          </p:nvSpPr>
          <p:spPr>
            <a:xfrm>
              <a:off x="145585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6DC535B-0E03-44DA-A118-76431926833D}"/>
                </a:ext>
              </a:extLst>
            </p:cNvPr>
            <p:cNvSpPr/>
            <p:nvPr/>
          </p:nvSpPr>
          <p:spPr>
            <a:xfrm>
              <a:off x="187495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183E8B-09FD-4204-A7F2-C12F09A9A7B0}"/>
                </a:ext>
              </a:extLst>
            </p:cNvPr>
            <p:cNvSpPr/>
            <p:nvPr/>
          </p:nvSpPr>
          <p:spPr>
            <a:xfrm>
              <a:off x="229216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72B9842-6BA4-41A2-8609-F42438BD952F}"/>
                </a:ext>
              </a:extLst>
            </p:cNvPr>
            <p:cNvSpPr/>
            <p:nvPr/>
          </p:nvSpPr>
          <p:spPr>
            <a:xfrm>
              <a:off x="271126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89BA11E-D75C-4249-BDC3-F7B61A30673F}"/>
                </a:ext>
              </a:extLst>
            </p:cNvPr>
            <p:cNvSpPr/>
            <p:nvPr/>
          </p:nvSpPr>
          <p:spPr>
            <a:xfrm>
              <a:off x="313610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263390-D994-44C7-A6EB-60B1AE4F0892}"/>
                </a:ext>
              </a:extLst>
            </p:cNvPr>
            <p:cNvSpPr/>
            <p:nvPr/>
          </p:nvSpPr>
          <p:spPr>
            <a:xfrm>
              <a:off x="355520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9E1DC23-5071-4F40-8D42-7BF9471206D1}"/>
                </a:ext>
              </a:extLst>
            </p:cNvPr>
            <p:cNvSpPr/>
            <p:nvPr/>
          </p:nvSpPr>
          <p:spPr>
            <a:xfrm>
              <a:off x="3958131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D72B47-C8DD-4568-B554-0C4429A4285E}"/>
                </a:ext>
              </a:extLst>
            </p:cNvPr>
            <p:cNvSpPr/>
            <p:nvPr/>
          </p:nvSpPr>
          <p:spPr>
            <a:xfrm>
              <a:off x="4377231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7671E7-7FFB-4BE7-BAFE-7ACF58A23120}"/>
                </a:ext>
              </a:extLst>
            </p:cNvPr>
            <p:cNvSpPr/>
            <p:nvPr/>
          </p:nvSpPr>
          <p:spPr>
            <a:xfrm>
              <a:off x="145585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7710B34-4315-4117-8F96-67329D2744C9}"/>
                </a:ext>
              </a:extLst>
            </p:cNvPr>
            <p:cNvSpPr/>
            <p:nvPr/>
          </p:nvSpPr>
          <p:spPr>
            <a:xfrm>
              <a:off x="187495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DA2AFB-0FD5-42E9-98E2-0D65482B754D}"/>
                </a:ext>
              </a:extLst>
            </p:cNvPr>
            <p:cNvSpPr/>
            <p:nvPr/>
          </p:nvSpPr>
          <p:spPr>
            <a:xfrm>
              <a:off x="229216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71DFBD2-3B7D-4EC8-98C7-A07A11303E8E}"/>
                </a:ext>
              </a:extLst>
            </p:cNvPr>
            <p:cNvSpPr/>
            <p:nvPr/>
          </p:nvSpPr>
          <p:spPr>
            <a:xfrm>
              <a:off x="271126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4E5AA7-B862-447E-A02F-CE3B9BB9D9F8}"/>
                </a:ext>
              </a:extLst>
            </p:cNvPr>
            <p:cNvSpPr/>
            <p:nvPr/>
          </p:nvSpPr>
          <p:spPr>
            <a:xfrm>
              <a:off x="313610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6B4500-D1B9-4891-AF82-AD015F42F10C}"/>
                </a:ext>
              </a:extLst>
            </p:cNvPr>
            <p:cNvSpPr/>
            <p:nvPr/>
          </p:nvSpPr>
          <p:spPr>
            <a:xfrm>
              <a:off x="355520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FFF94AD-B108-4DAF-B4F5-3F8ACD82CAF0}"/>
                </a:ext>
              </a:extLst>
            </p:cNvPr>
            <p:cNvSpPr/>
            <p:nvPr/>
          </p:nvSpPr>
          <p:spPr>
            <a:xfrm>
              <a:off x="3958131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D938DFF-FDE9-4BEC-A0A2-C344A0B9F8EE}"/>
                </a:ext>
              </a:extLst>
            </p:cNvPr>
            <p:cNvSpPr/>
            <p:nvPr/>
          </p:nvSpPr>
          <p:spPr>
            <a:xfrm>
              <a:off x="4377231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C2F7F4-FAA1-41BC-8B5B-EEF2FDDA9DBA}"/>
              </a:ext>
            </a:extLst>
          </p:cNvPr>
          <p:cNvGrpSpPr/>
          <p:nvPr/>
        </p:nvGrpSpPr>
        <p:grpSpPr>
          <a:xfrm>
            <a:off x="4789679" y="3726379"/>
            <a:ext cx="752056" cy="1879732"/>
            <a:chOff x="4789679" y="3726379"/>
            <a:chExt cx="752056" cy="1879732"/>
          </a:xfrm>
          <a:solidFill>
            <a:schemeClr val="bg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2AF42A-FD32-4E53-BAAB-D4F7E728C664}"/>
                </a:ext>
              </a:extLst>
            </p:cNvPr>
            <p:cNvSpPr/>
            <p:nvPr/>
          </p:nvSpPr>
          <p:spPr>
            <a:xfrm>
              <a:off x="478967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7DCD8E-E12D-4302-A69A-8808B27D4A81}"/>
                </a:ext>
              </a:extLst>
            </p:cNvPr>
            <p:cNvSpPr/>
            <p:nvPr/>
          </p:nvSpPr>
          <p:spPr>
            <a:xfrm>
              <a:off x="520877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913FCE-F098-4601-898D-75C63DF036D3}"/>
                </a:ext>
              </a:extLst>
            </p:cNvPr>
            <p:cNvSpPr/>
            <p:nvPr/>
          </p:nvSpPr>
          <p:spPr>
            <a:xfrm>
              <a:off x="478967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321101-4659-435B-934E-C050B49C2DF0}"/>
                </a:ext>
              </a:extLst>
            </p:cNvPr>
            <p:cNvSpPr/>
            <p:nvPr/>
          </p:nvSpPr>
          <p:spPr>
            <a:xfrm>
              <a:off x="520877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0C67D3-6131-425C-B817-F99C174E15E9}"/>
                </a:ext>
              </a:extLst>
            </p:cNvPr>
            <p:cNvSpPr/>
            <p:nvPr/>
          </p:nvSpPr>
          <p:spPr>
            <a:xfrm>
              <a:off x="478967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3EA308-E29E-4F31-A040-042F9A678E44}"/>
                </a:ext>
              </a:extLst>
            </p:cNvPr>
            <p:cNvSpPr/>
            <p:nvPr/>
          </p:nvSpPr>
          <p:spPr>
            <a:xfrm>
              <a:off x="520877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75F59C-E882-477A-B12C-F61ECA24E649}"/>
                </a:ext>
              </a:extLst>
            </p:cNvPr>
            <p:cNvSpPr/>
            <p:nvPr/>
          </p:nvSpPr>
          <p:spPr>
            <a:xfrm>
              <a:off x="478967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5BDE1D3-0674-4B13-AEF1-B63E531A92CA}"/>
                </a:ext>
              </a:extLst>
            </p:cNvPr>
            <p:cNvSpPr/>
            <p:nvPr/>
          </p:nvSpPr>
          <p:spPr>
            <a:xfrm>
              <a:off x="520877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9CC142A-0269-40FB-A277-ACB4037E10F7}"/>
                </a:ext>
              </a:extLst>
            </p:cNvPr>
            <p:cNvSpPr/>
            <p:nvPr/>
          </p:nvSpPr>
          <p:spPr>
            <a:xfrm>
              <a:off x="478967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B7A0851-565D-4D52-9022-2EF0867308F1}"/>
                </a:ext>
              </a:extLst>
            </p:cNvPr>
            <p:cNvSpPr/>
            <p:nvPr/>
          </p:nvSpPr>
          <p:spPr>
            <a:xfrm>
              <a:off x="520877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14D40A-2A2E-426A-BC42-E3FAC113B0D7}"/>
              </a:ext>
            </a:extLst>
          </p:cNvPr>
          <p:cNvGrpSpPr/>
          <p:nvPr/>
        </p:nvGrpSpPr>
        <p:grpSpPr>
          <a:xfrm>
            <a:off x="6512590" y="3742150"/>
            <a:ext cx="3254333" cy="1879732"/>
            <a:chOff x="6512590" y="3742150"/>
            <a:chExt cx="3254333" cy="1879732"/>
          </a:xfrm>
          <a:solidFill>
            <a:schemeClr val="accent2">
              <a:lumMod val="75000"/>
            </a:schemeClr>
          </a:soli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F8A5868-7F5D-47F8-8714-765F6D1D0C7A}"/>
                </a:ext>
              </a:extLst>
            </p:cNvPr>
            <p:cNvSpPr/>
            <p:nvPr/>
          </p:nvSpPr>
          <p:spPr>
            <a:xfrm>
              <a:off x="651259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E39548E-9AEC-4F4A-8F38-473FC09BEDDF}"/>
                </a:ext>
              </a:extLst>
            </p:cNvPr>
            <p:cNvSpPr/>
            <p:nvPr/>
          </p:nvSpPr>
          <p:spPr>
            <a:xfrm>
              <a:off x="693169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613312C-E3E5-4F3A-A9B1-AA1647266AA0}"/>
                </a:ext>
              </a:extLst>
            </p:cNvPr>
            <p:cNvSpPr/>
            <p:nvPr/>
          </p:nvSpPr>
          <p:spPr>
            <a:xfrm>
              <a:off x="734890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E381B97-2065-4E17-B5E1-9BD200D93B26}"/>
                </a:ext>
              </a:extLst>
            </p:cNvPr>
            <p:cNvSpPr/>
            <p:nvPr/>
          </p:nvSpPr>
          <p:spPr>
            <a:xfrm>
              <a:off x="776800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797805E-0790-407D-9CD3-2A9ABD7659E8}"/>
                </a:ext>
              </a:extLst>
            </p:cNvPr>
            <p:cNvSpPr/>
            <p:nvPr/>
          </p:nvSpPr>
          <p:spPr>
            <a:xfrm>
              <a:off x="819284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DDD8AC2-3DC7-4773-A57A-9F796A2A0B98}"/>
                </a:ext>
              </a:extLst>
            </p:cNvPr>
            <p:cNvSpPr/>
            <p:nvPr/>
          </p:nvSpPr>
          <p:spPr>
            <a:xfrm>
              <a:off x="861194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CB559E3-EE61-4901-A8B8-453046260213}"/>
                </a:ext>
              </a:extLst>
            </p:cNvPr>
            <p:cNvSpPr/>
            <p:nvPr/>
          </p:nvSpPr>
          <p:spPr>
            <a:xfrm>
              <a:off x="9014867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3BF1974-928E-4CE4-90E6-0EC06ED289B7}"/>
                </a:ext>
              </a:extLst>
            </p:cNvPr>
            <p:cNvSpPr/>
            <p:nvPr/>
          </p:nvSpPr>
          <p:spPr>
            <a:xfrm>
              <a:off x="9433967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9F4CA96-011C-45A6-AC9A-DDDFE2F040A4}"/>
                </a:ext>
              </a:extLst>
            </p:cNvPr>
            <p:cNvSpPr/>
            <p:nvPr/>
          </p:nvSpPr>
          <p:spPr>
            <a:xfrm>
              <a:off x="651259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F03C254-5FF7-4FEB-8008-35400DF88C9A}"/>
                </a:ext>
              </a:extLst>
            </p:cNvPr>
            <p:cNvSpPr/>
            <p:nvPr/>
          </p:nvSpPr>
          <p:spPr>
            <a:xfrm>
              <a:off x="693169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6CE7605-58CB-4E07-A3C7-8EA8F8E7DD16}"/>
                </a:ext>
              </a:extLst>
            </p:cNvPr>
            <p:cNvSpPr/>
            <p:nvPr/>
          </p:nvSpPr>
          <p:spPr>
            <a:xfrm>
              <a:off x="734890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385972C-EFE5-40B3-A4C3-5DA77F86960F}"/>
                </a:ext>
              </a:extLst>
            </p:cNvPr>
            <p:cNvSpPr/>
            <p:nvPr/>
          </p:nvSpPr>
          <p:spPr>
            <a:xfrm>
              <a:off x="776800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24C9BA7-2E4F-4D1F-AD8E-04873F66F77C}"/>
                </a:ext>
              </a:extLst>
            </p:cNvPr>
            <p:cNvSpPr/>
            <p:nvPr/>
          </p:nvSpPr>
          <p:spPr>
            <a:xfrm>
              <a:off x="819284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C2E08FB-A231-4803-9C1D-33E21C25DD49}"/>
                </a:ext>
              </a:extLst>
            </p:cNvPr>
            <p:cNvSpPr/>
            <p:nvPr/>
          </p:nvSpPr>
          <p:spPr>
            <a:xfrm>
              <a:off x="861194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8BA529E-D0E8-4976-9CA5-F0ACB846BEBB}"/>
                </a:ext>
              </a:extLst>
            </p:cNvPr>
            <p:cNvSpPr/>
            <p:nvPr/>
          </p:nvSpPr>
          <p:spPr>
            <a:xfrm>
              <a:off x="9014867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D1B7374-98FE-4DA6-827E-5082A969FCF6}"/>
                </a:ext>
              </a:extLst>
            </p:cNvPr>
            <p:cNvSpPr/>
            <p:nvPr/>
          </p:nvSpPr>
          <p:spPr>
            <a:xfrm>
              <a:off x="9433967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26ADC69-F99C-48DB-93D4-6F80348DE64A}"/>
                </a:ext>
              </a:extLst>
            </p:cNvPr>
            <p:cNvSpPr/>
            <p:nvPr/>
          </p:nvSpPr>
          <p:spPr>
            <a:xfrm>
              <a:off x="651259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7DE1E7E-2586-459E-BB79-A8F31058A270}"/>
                </a:ext>
              </a:extLst>
            </p:cNvPr>
            <p:cNvSpPr/>
            <p:nvPr/>
          </p:nvSpPr>
          <p:spPr>
            <a:xfrm>
              <a:off x="693169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E35A36F-1811-43FC-9437-B47467C85266}"/>
                </a:ext>
              </a:extLst>
            </p:cNvPr>
            <p:cNvSpPr/>
            <p:nvPr/>
          </p:nvSpPr>
          <p:spPr>
            <a:xfrm>
              <a:off x="734890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C4687B8-5717-4727-9621-9BDDBF415A6F}"/>
                </a:ext>
              </a:extLst>
            </p:cNvPr>
            <p:cNvSpPr/>
            <p:nvPr/>
          </p:nvSpPr>
          <p:spPr>
            <a:xfrm>
              <a:off x="776800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67A63F5-9A35-457B-B77E-91DE0C8FF9AD}"/>
                </a:ext>
              </a:extLst>
            </p:cNvPr>
            <p:cNvSpPr/>
            <p:nvPr/>
          </p:nvSpPr>
          <p:spPr>
            <a:xfrm>
              <a:off x="819284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C4F9785-1E08-4A9C-BA14-CE77A6087A53}"/>
                </a:ext>
              </a:extLst>
            </p:cNvPr>
            <p:cNvSpPr/>
            <p:nvPr/>
          </p:nvSpPr>
          <p:spPr>
            <a:xfrm>
              <a:off x="861194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EA5E8AA-BA8C-401A-ABB9-BEC420DEBFD5}"/>
                </a:ext>
              </a:extLst>
            </p:cNvPr>
            <p:cNvSpPr/>
            <p:nvPr/>
          </p:nvSpPr>
          <p:spPr>
            <a:xfrm>
              <a:off x="9014867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6DBE54A-5F8B-4A66-9FBD-FC12F104AF26}"/>
                </a:ext>
              </a:extLst>
            </p:cNvPr>
            <p:cNvSpPr/>
            <p:nvPr/>
          </p:nvSpPr>
          <p:spPr>
            <a:xfrm>
              <a:off x="9433967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A519B86-5E39-4765-B797-9B2180074165}"/>
                </a:ext>
              </a:extLst>
            </p:cNvPr>
            <p:cNvSpPr/>
            <p:nvPr/>
          </p:nvSpPr>
          <p:spPr>
            <a:xfrm>
              <a:off x="651259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5ACD650-1F53-4F6A-A932-0A80D97804D6}"/>
                </a:ext>
              </a:extLst>
            </p:cNvPr>
            <p:cNvSpPr/>
            <p:nvPr/>
          </p:nvSpPr>
          <p:spPr>
            <a:xfrm>
              <a:off x="693169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9BB2ED5-3B2C-4687-91E8-4F4D07A54B38}"/>
                </a:ext>
              </a:extLst>
            </p:cNvPr>
            <p:cNvSpPr/>
            <p:nvPr/>
          </p:nvSpPr>
          <p:spPr>
            <a:xfrm>
              <a:off x="734890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494B5F9-30A9-44CC-99D3-4E742EDD3192}"/>
                </a:ext>
              </a:extLst>
            </p:cNvPr>
            <p:cNvSpPr/>
            <p:nvPr/>
          </p:nvSpPr>
          <p:spPr>
            <a:xfrm>
              <a:off x="776800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A807EB6-3BEA-48A4-8B92-28965F7BE7FA}"/>
                </a:ext>
              </a:extLst>
            </p:cNvPr>
            <p:cNvSpPr/>
            <p:nvPr/>
          </p:nvSpPr>
          <p:spPr>
            <a:xfrm>
              <a:off x="819284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804D59B-4AB1-40A0-A250-E6BA828ACB2D}"/>
                </a:ext>
              </a:extLst>
            </p:cNvPr>
            <p:cNvSpPr/>
            <p:nvPr/>
          </p:nvSpPr>
          <p:spPr>
            <a:xfrm>
              <a:off x="861194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73A528F-7E11-4E07-B275-445651E770AD}"/>
                </a:ext>
              </a:extLst>
            </p:cNvPr>
            <p:cNvSpPr/>
            <p:nvPr/>
          </p:nvSpPr>
          <p:spPr>
            <a:xfrm>
              <a:off x="9014867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765D19A-764F-41F2-A9C2-34D93B7FB0E7}"/>
                </a:ext>
              </a:extLst>
            </p:cNvPr>
            <p:cNvSpPr/>
            <p:nvPr/>
          </p:nvSpPr>
          <p:spPr>
            <a:xfrm>
              <a:off x="9433967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DF26999-C1BC-40DB-929B-6CA873D82826}"/>
                </a:ext>
              </a:extLst>
            </p:cNvPr>
            <p:cNvSpPr/>
            <p:nvPr/>
          </p:nvSpPr>
          <p:spPr>
            <a:xfrm>
              <a:off x="651259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491701F-62D3-4D16-8EA2-3AEBA83DBEAB}"/>
                </a:ext>
              </a:extLst>
            </p:cNvPr>
            <p:cNvSpPr/>
            <p:nvPr/>
          </p:nvSpPr>
          <p:spPr>
            <a:xfrm>
              <a:off x="693169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68C237B-0DC5-44D7-A7B1-44EB8EEBF836}"/>
                </a:ext>
              </a:extLst>
            </p:cNvPr>
            <p:cNvSpPr/>
            <p:nvPr/>
          </p:nvSpPr>
          <p:spPr>
            <a:xfrm>
              <a:off x="734890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839960B-D80B-4065-AEA0-C526F95C3C72}"/>
                </a:ext>
              </a:extLst>
            </p:cNvPr>
            <p:cNvSpPr/>
            <p:nvPr/>
          </p:nvSpPr>
          <p:spPr>
            <a:xfrm>
              <a:off x="776800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52FD5AE-40B1-49E3-829F-EF9F53BAACB3}"/>
                </a:ext>
              </a:extLst>
            </p:cNvPr>
            <p:cNvSpPr/>
            <p:nvPr/>
          </p:nvSpPr>
          <p:spPr>
            <a:xfrm>
              <a:off x="819284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FEC6926-0019-42E7-B2EA-A4A39A5F7EAD}"/>
                </a:ext>
              </a:extLst>
            </p:cNvPr>
            <p:cNvSpPr/>
            <p:nvPr/>
          </p:nvSpPr>
          <p:spPr>
            <a:xfrm>
              <a:off x="861194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E8AB820-7C10-499E-9627-0AA9741A52E0}"/>
                </a:ext>
              </a:extLst>
            </p:cNvPr>
            <p:cNvSpPr/>
            <p:nvPr/>
          </p:nvSpPr>
          <p:spPr>
            <a:xfrm>
              <a:off x="9014867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DDE23BA-8AD7-4F71-92A2-DF671CBE9A48}"/>
                </a:ext>
              </a:extLst>
            </p:cNvPr>
            <p:cNvSpPr/>
            <p:nvPr/>
          </p:nvSpPr>
          <p:spPr>
            <a:xfrm>
              <a:off x="9433967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3749EA-0E2A-4A39-BF11-7C069E15105C}"/>
              </a:ext>
            </a:extLst>
          </p:cNvPr>
          <p:cNvGrpSpPr/>
          <p:nvPr/>
        </p:nvGrpSpPr>
        <p:grpSpPr>
          <a:xfrm>
            <a:off x="9846415" y="3742150"/>
            <a:ext cx="752056" cy="1879732"/>
            <a:chOff x="9846415" y="3742150"/>
            <a:chExt cx="752056" cy="18797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4C43E5-822F-409F-970C-76D426365BB5}"/>
                </a:ext>
              </a:extLst>
            </p:cNvPr>
            <p:cNvSpPr/>
            <p:nvPr/>
          </p:nvSpPr>
          <p:spPr>
            <a:xfrm>
              <a:off x="984641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41C3DFF-5C3B-4ACD-BA12-8130D8427E88}"/>
                </a:ext>
              </a:extLst>
            </p:cNvPr>
            <p:cNvSpPr/>
            <p:nvPr/>
          </p:nvSpPr>
          <p:spPr>
            <a:xfrm>
              <a:off x="1026551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CB574EC-B013-4249-A5A5-FA1DEC642BB4}"/>
                </a:ext>
              </a:extLst>
            </p:cNvPr>
            <p:cNvSpPr/>
            <p:nvPr/>
          </p:nvSpPr>
          <p:spPr>
            <a:xfrm>
              <a:off x="984641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E740699-7D85-4886-94B1-0DB87B5B25ED}"/>
                </a:ext>
              </a:extLst>
            </p:cNvPr>
            <p:cNvSpPr/>
            <p:nvPr/>
          </p:nvSpPr>
          <p:spPr>
            <a:xfrm>
              <a:off x="1026551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D74987B-CEDD-4BF2-B4B2-D7656820AC2D}"/>
                </a:ext>
              </a:extLst>
            </p:cNvPr>
            <p:cNvSpPr/>
            <p:nvPr/>
          </p:nvSpPr>
          <p:spPr>
            <a:xfrm>
              <a:off x="984641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0CD805B-E90C-4131-AB06-C645C8D00291}"/>
                </a:ext>
              </a:extLst>
            </p:cNvPr>
            <p:cNvSpPr/>
            <p:nvPr/>
          </p:nvSpPr>
          <p:spPr>
            <a:xfrm>
              <a:off x="1026551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6697B69-3A3B-4815-A99D-D6FF2DCC68DB}"/>
                </a:ext>
              </a:extLst>
            </p:cNvPr>
            <p:cNvSpPr/>
            <p:nvPr/>
          </p:nvSpPr>
          <p:spPr>
            <a:xfrm>
              <a:off x="984641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7BBD5A1-8388-4DD8-BC9B-B43C9693EF3F}"/>
                </a:ext>
              </a:extLst>
            </p:cNvPr>
            <p:cNvSpPr/>
            <p:nvPr/>
          </p:nvSpPr>
          <p:spPr>
            <a:xfrm>
              <a:off x="1026551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BB463EF-337D-4FAA-88EC-E93158FD3D8E}"/>
                </a:ext>
              </a:extLst>
            </p:cNvPr>
            <p:cNvSpPr/>
            <p:nvPr/>
          </p:nvSpPr>
          <p:spPr>
            <a:xfrm>
              <a:off x="984641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8D9B435-58E0-44E0-950C-3C619B6670BE}"/>
                </a:ext>
              </a:extLst>
            </p:cNvPr>
            <p:cNvSpPr/>
            <p:nvPr/>
          </p:nvSpPr>
          <p:spPr>
            <a:xfrm>
              <a:off x="1026551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DE33C949-5266-46D6-9F73-F383D7506233}"/>
              </a:ext>
            </a:extLst>
          </p:cNvPr>
          <p:cNvSpPr txBox="1"/>
          <p:nvPr/>
        </p:nvSpPr>
        <p:spPr>
          <a:xfrm>
            <a:off x="3139572" y="5834395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2E9F17D-084D-45C3-8B2F-7C8F331D5199}"/>
              </a:ext>
            </a:extLst>
          </p:cNvPr>
          <p:cNvSpPr txBox="1"/>
          <p:nvPr/>
        </p:nvSpPr>
        <p:spPr>
          <a:xfrm>
            <a:off x="8480068" y="5791903"/>
            <a:ext cx="13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Optane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FAA9-B7DF-4BFB-B0CA-30BA8F0C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862FF2-3660-4D6F-8515-3285C41F04B7}"/>
              </a:ext>
            </a:extLst>
          </p:cNvPr>
          <p:cNvGrpSpPr/>
          <p:nvPr/>
        </p:nvGrpSpPr>
        <p:grpSpPr>
          <a:xfrm>
            <a:off x="7934478" y="1923446"/>
            <a:ext cx="3111730" cy="890103"/>
            <a:chOff x="7934478" y="1923446"/>
            <a:chExt cx="3111730" cy="89010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E67939D-A4C6-4679-A752-BCB967AE23C4}"/>
                </a:ext>
              </a:extLst>
            </p:cNvPr>
            <p:cNvGrpSpPr/>
            <p:nvPr/>
          </p:nvGrpSpPr>
          <p:grpSpPr>
            <a:xfrm>
              <a:off x="8305329" y="1923446"/>
              <a:ext cx="2740879" cy="890103"/>
              <a:chOff x="1826705" y="1975064"/>
              <a:chExt cx="2740879" cy="890103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E52D537F-A6AD-4010-BF89-6FCB22CF4483}"/>
                  </a:ext>
                </a:extLst>
              </p:cNvPr>
              <p:cNvSpPr txBox="1"/>
              <p:nvPr/>
            </p:nvSpPr>
            <p:spPr>
              <a:xfrm>
                <a:off x="1852897" y="1975064"/>
                <a:ext cx="2202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Process B’s Data page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550BEF5-94A7-476E-A53E-98DF91FB09F0}"/>
                  </a:ext>
                </a:extLst>
              </p:cNvPr>
              <p:cNvSpPr txBox="1"/>
              <p:nvPr/>
            </p:nvSpPr>
            <p:spPr>
              <a:xfrm>
                <a:off x="1826705" y="2495835"/>
                <a:ext cx="2740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Process B’s Page table page</a:t>
                </a:r>
              </a:p>
            </p:txBody>
          </p:sp>
        </p:grp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CC871ABB-6EBA-4E07-9EDC-5CFEDA40F809}"/>
                </a:ext>
              </a:extLst>
            </p:cNvPr>
            <p:cNvSpPr/>
            <p:nvPr/>
          </p:nvSpPr>
          <p:spPr>
            <a:xfrm>
              <a:off x="7934478" y="1945400"/>
              <a:ext cx="332956" cy="325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0EEADC5-A114-4FCA-8E38-8493D0D9DE02}"/>
                </a:ext>
              </a:extLst>
            </p:cNvPr>
            <p:cNvSpPr/>
            <p:nvPr/>
          </p:nvSpPr>
          <p:spPr>
            <a:xfrm>
              <a:off x="7942740" y="2466171"/>
              <a:ext cx="332956" cy="3254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46C2A717-C40B-4DEB-8732-5BE5D198038E}"/>
              </a:ext>
            </a:extLst>
          </p:cNvPr>
          <p:cNvSpPr txBox="1"/>
          <p:nvPr/>
        </p:nvSpPr>
        <p:spPr>
          <a:xfrm>
            <a:off x="2292164" y="3190875"/>
            <a:ext cx="241137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Process A quits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32E3A5-1C22-44D1-AFD7-D4635322F040}"/>
              </a:ext>
            </a:extLst>
          </p:cNvPr>
          <p:cNvGrpSpPr/>
          <p:nvPr/>
        </p:nvGrpSpPr>
        <p:grpSpPr>
          <a:xfrm>
            <a:off x="4789678" y="5753099"/>
            <a:ext cx="4763897" cy="1093270"/>
            <a:chOff x="4789678" y="5753099"/>
            <a:chExt cx="4763897" cy="1093270"/>
          </a:xfrm>
        </p:grpSpPr>
        <p:sp>
          <p:nvSpPr>
            <p:cNvPr id="5" name="Arrow: Curved Up 4">
              <a:extLst>
                <a:ext uri="{FF2B5EF4-FFF2-40B4-BE49-F238E27FC236}">
                  <a16:creationId xmlns:a16="http://schemas.microsoft.com/office/drawing/2014/main" id="{386FF4FA-7219-48FF-B1C0-6C271648D459}"/>
                </a:ext>
              </a:extLst>
            </p:cNvPr>
            <p:cNvSpPr/>
            <p:nvPr/>
          </p:nvSpPr>
          <p:spPr>
            <a:xfrm flipH="1">
              <a:off x="4789678" y="5753099"/>
              <a:ext cx="2280332" cy="806849"/>
            </a:xfrm>
            <a:prstGeom prst="curvedUpArrow">
              <a:avLst>
                <a:gd name="adj1" fmla="val 25000"/>
                <a:gd name="adj2" fmla="val 83319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86A244D-1B4D-4E86-B4D5-FF968D445B74}"/>
                </a:ext>
              </a:extLst>
            </p:cNvPr>
            <p:cNvSpPr txBox="1"/>
            <p:nvPr/>
          </p:nvSpPr>
          <p:spPr>
            <a:xfrm>
              <a:off x="7070010" y="6200038"/>
              <a:ext cx="2483565" cy="6463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bg1"/>
                  </a:solidFill>
                </a:rPr>
                <a:t>Migrate Process B’s data page to DRAM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765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72D1-3423-4AB9-B25C-023EBA59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4A46-1AB8-44FE-98DD-A63C570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15</a:t>
            </a:fld>
            <a:endParaRPr lang="en-US"/>
          </a:p>
        </p:txBody>
      </p:sp>
      <p:pic>
        <p:nvPicPr>
          <p:cNvPr id="13" name="Content Placeholder 5" descr="Processor">
            <a:extLst>
              <a:ext uri="{FF2B5EF4-FFF2-40B4-BE49-F238E27FC236}">
                <a16:creationId xmlns:a16="http://schemas.microsoft.com/office/drawing/2014/main" id="{1AA60A39-3596-4F99-88E8-FA75360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692" y="1618041"/>
            <a:ext cx="1196616" cy="1196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E6FF0A-A090-4C6F-A7F6-8C09D38BA85B}"/>
              </a:ext>
            </a:extLst>
          </p:cNvPr>
          <p:cNvSpPr/>
          <p:nvPr/>
        </p:nvSpPr>
        <p:spPr>
          <a:xfrm>
            <a:off x="1410119" y="3670315"/>
            <a:ext cx="4228681" cy="2082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032C48-477B-4663-AB43-08C7E536D2BD}"/>
              </a:ext>
            </a:extLst>
          </p:cNvPr>
          <p:cNvSpPr/>
          <p:nvPr/>
        </p:nvSpPr>
        <p:spPr>
          <a:xfrm>
            <a:off x="6443251" y="3670316"/>
            <a:ext cx="4292895" cy="2082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8B241FFA-CE97-4242-B95D-86FFD8A21003}"/>
              </a:ext>
            </a:extLst>
          </p:cNvPr>
          <p:cNvSpPr/>
          <p:nvPr/>
        </p:nvSpPr>
        <p:spPr>
          <a:xfrm>
            <a:off x="5975927" y="2814656"/>
            <a:ext cx="267855" cy="665001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C2697B-0939-4262-B360-33D431155C0B}"/>
              </a:ext>
            </a:extLst>
          </p:cNvPr>
          <p:cNvGrpSpPr/>
          <p:nvPr/>
        </p:nvGrpSpPr>
        <p:grpSpPr>
          <a:xfrm>
            <a:off x="1455854" y="3726379"/>
            <a:ext cx="3254333" cy="1879732"/>
            <a:chOff x="1455854" y="3726379"/>
            <a:chExt cx="3254333" cy="1879732"/>
          </a:xfrm>
          <a:solidFill>
            <a:schemeClr val="accent2">
              <a:lumMod val="75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31FDBF-83DF-4308-BC86-A4FE8419B3A6}"/>
                </a:ext>
              </a:extLst>
            </p:cNvPr>
            <p:cNvSpPr/>
            <p:nvPr/>
          </p:nvSpPr>
          <p:spPr>
            <a:xfrm>
              <a:off x="145585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7533C6-9BDF-494C-A4B0-21986CC9C519}"/>
                </a:ext>
              </a:extLst>
            </p:cNvPr>
            <p:cNvSpPr/>
            <p:nvPr/>
          </p:nvSpPr>
          <p:spPr>
            <a:xfrm>
              <a:off x="187495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A9D662-7359-4721-AE06-329952D2B686}"/>
                </a:ext>
              </a:extLst>
            </p:cNvPr>
            <p:cNvSpPr/>
            <p:nvPr/>
          </p:nvSpPr>
          <p:spPr>
            <a:xfrm>
              <a:off x="229216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1946F8-F57E-49C7-B62E-60B27FE188FA}"/>
                </a:ext>
              </a:extLst>
            </p:cNvPr>
            <p:cNvSpPr/>
            <p:nvPr/>
          </p:nvSpPr>
          <p:spPr>
            <a:xfrm>
              <a:off x="2711264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A7568A-E8EE-48D4-8DE4-A6B0A246DADE}"/>
                </a:ext>
              </a:extLst>
            </p:cNvPr>
            <p:cNvSpPr/>
            <p:nvPr/>
          </p:nvSpPr>
          <p:spPr>
            <a:xfrm>
              <a:off x="313610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5D61C1-438D-4157-8575-C2B0EB51DA6A}"/>
                </a:ext>
              </a:extLst>
            </p:cNvPr>
            <p:cNvSpPr/>
            <p:nvPr/>
          </p:nvSpPr>
          <p:spPr>
            <a:xfrm>
              <a:off x="355520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6D6A4A-451A-4F81-93F8-BEFF133C7524}"/>
                </a:ext>
              </a:extLst>
            </p:cNvPr>
            <p:cNvSpPr/>
            <p:nvPr/>
          </p:nvSpPr>
          <p:spPr>
            <a:xfrm>
              <a:off x="3958131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4D155A-15A3-4DCD-A981-E01C67C73D7C}"/>
                </a:ext>
              </a:extLst>
            </p:cNvPr>
            <p:cNvSpPr/>
            <p:nvPr/>
          </p:nvSpPr>
          <p:spPr>
            <a:xfrm>
              <a:off x="4377231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692143-FF63-440F-9E6D-84383995DF2B}"/>
                </a:ext>
              </a:extLst>
            </p:cNvPr>
            <p:cNvSpPr/>
            <p:nvPr/>
          </p:nvSpPr>
          <p:spPr>
            <a:xfrm>
              <a:off x="145585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988E97-3130-4F9D-BAFD-DD65AD821439}"/>
                </a:ext>
              </a:extLst>
            </p:cNvPr>
            <p:cNvSpPr/>
            <p:nvPr/>
          </p:nvSpPr>
          <p:spPr>
            <a:xfrm>
              <a:off x="187495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033FFE-C0A8-46CE-8828-D89ABEEB26AC}"/>
                </a:ext>
              </a:extLst>
            </p:cNvPr>
            <p:cNvSpPr/>
            <p:nvPr/>
          </p:nvSpPr>
          <p:spPr>
            <a:xfrm>
              <a:off x="229216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7CA5C9-9B8D-417F-9383-E151B1221430}"/>
                </a:ext>
              </a:extLst>
            </p:cNvPr>
            <p:cNvSpPr/>
            <p:nvPr/>
          </p:nvSpPr>
          <p:spPr>
            <a:xfrm>
              <a:off x="2711264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F4680C-3EC0-432E-9E02-A8E57E559BF5}"/>
                </a:ext>
              </a:extLst>
            </p:cNvPr>
            <p:cNvSpPr/>
            <p:nvPr/>
          </p:nvSpPr>
          <p:spPr>
            <a:xfrm>
              <a:off x="313610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9D80F81-C469-42B2-8890-D12B0F87F0F8}"/>
                </a:ext>
              </a:extLst>
            </p:cNvPr>
            <p:cNvSpPr/>
            <p:nvPr/>
          </p:nvSpPr>
          <p:spPr>
            <a:xfrm>
              <a:off x="355520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E528A1-9239-464F-90B6-D42CB57A3684}"/>
                </a:ext>
              </a:extLst>
            </p:cNvPr>
            <p:cNvSpPr/>
            <p:nvPr/>
          </p:nvSpPr>
          <p:spPr>
            <a:xfrm>
              <a:off x="3958131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8C3875-98D6-466F-B4C8-0D9FED69C6C3}"/>
                </a:ext>
              </a:extLst>
            </p:cNvPr>
            <p:cNvSpPr/>
            <p:nvPr/>
          </p:nvSpPr>
          <p:spPr>
            <a:xfrm>
              <a:off x="4377231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C776FA-A8CB-4340-BBD3-CBB9917E5D51}"/>
                </a:ext>
              </a:extLst>
            </p:cNvPr>
            <p:cNvSpPr/>
            <p:nvPr/>
          </p:nvSpPr>
          <p:spPr>
            <a:xfrm>
              <a:off x="145585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83389B-0853-4956-86A5-B8D519AA75F2}"/>
                </a:ext>
              </a:extLst>
            </p:cNvPr>
            <p:cNvSpPr/>
            <p:nvPr/>
          </p:nvSpPr>
          <p:spPr>
            <a:xfrm>
              <a:off x="187495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9014A95-F6F3-4547-9F92-2B4E0DE2B112}"/>
                </a:ext>
              </a:extLst>
            </p:cNvPr>
            <p:cNvSpPr/>
            <p:nvPr/>
          </p:nvSpPr>
          <p:spPr>
            <a:xfrm>
              <a:off x="229216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1655CD-4DDA-423D-9A66-270414B61CE4}"/>
                </a:ext>
              </a:extLst>
            </p:cNvPr>
            <p:cNvSpPr/>
            <p:nvPr/>
          </p:nvSpPr>
          <p:spPr>
            <a:xfrm>
              <a:off x="2711264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2B3F62D-96E3-4128-9D13-C498970AACDD}"/>
                </a:ext>
              </a:extLst>
            </p:cNvPr>
            <p:cNvSpPr/>
            <p:nvPr/>
          </p:nvSpPr>
          <p:spPr>
            <a:xfrm>
              <a:off x="313610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CD0BC5-B2E7-417A-A805-580D9F250651}"/>
                </a:ext>
              </a:extLst>
            </p:cNvPr>
            <p:cNvSpPr/>
            <p:nvPr/>
          </p:nvSpPr>
          <p:spPr>
            <a:xfrm>
              <a:off x="355520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5E301F-B709-4FD3-BD53-ACC4366BD9DD}"/>
                </a:ext>
              </a:extLst>
            </p:cNvPr>
            <p:cNvSpPr/>
            <p:nvPr/>
          </p:nvSpPr>
          <p:spPr>
            <a:xfrm>
              <a:off x="3958131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02A9925-B9F3-4B96-B2DD-E6520C2A832B}"/>
                </a:ext>
              </a:extLst>
            </p:cNvPr>
            <p:cNvSpPr/>
            <p:nvPr/>
          </p:nvSpPr>
          <p:spPr>
            <a:xfrm>
              <a:off x="4377231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D5D51EF-A426-4CE0-B1B3-71F1A367EF3C}"/>
                </a:ext>
              </a:extLst>
            </p:cNvPr>
            <p:cNvSpPr/>
            <p:nvPr/>
          </p:nvSpPr>
          <p:spPr>
            <a:xfrm>
              <a:off x="145585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6DC535B-0E03-44DA-A118-76431926833D}"/>
                </a:ext>
              </a:extLst>
            </p:cNvPr>
            <p:cNvSpPr/>
            <p:nvPr/>
          </p:nvSpPr>
          <p:spPr>
            <a:xfrm>
              <a:off x="187495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183E8B-09FD-4204-A7F2-C12F09A9A7B0}"/>
                </a:ext>
              </a:extLst>
            </p:cNvPr>
            <p:cNvSpPr/>
            <p:nvPr/>
          </p:nvSpPr>
          <p:spPr>
            <a:xfrm>
              <a:off x="229216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72B9842-6BA4-41A2-8609-F42438BD952F}"/>
                </a:ext>
              </a:extLst>
            </p:cNvPr>
            <p:cNvSpPr/>
            <p:nvPr/>
          </p:nvSpPr>
          <p:spPr>
            <a:xfrm>
              <a:off x="2711264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89BA11E-D75C-4249-BDC3-F7B61A30673F}"/>
                </a:ext>
              </a:extLst>
            </p:cNvPr>
            <p:cNvSpPr/>
            <p:nvPr/>
          </p:nvSpPr>
          <p:spPr>
            <a:xfrm>
              <a:off x="313610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263390-D994-44C7-A6EB-60B1AE4F0892}"/>
                </a:ext>
              </a:extLst>
            </p:cNvPr>
            <p:cNvSpPr/>
            <p:nvPr/>
          </p:nvSpPr>
          <p:spPr>
            <a:xfrm>
              <a:off x="355520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9E1DC23-5071-4F40-8D42-7BF9471206D1}"/>
                </a:ext>
              </a:extLst>
            </p:cNvPr>
            <p:cNvSpPr/>
            <p:nvPr/>
          </p:nvSpPr>
          <p:spPr>
            <a:xfrm>
              <a:off x="3958131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D72B47-C8DD-4568-B554-0C4429A4285E}"/>
                </a:ext>
              </a:extLst>
            </p:cNvPr>
            <p:cNvSpPr/>
            <p:nvPr/>
          </p:nvSpPr>
          <p:spPr>
            <a:xfrm>
              <a:off x="4377231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7671E7-7FFB-4BE7-BAFE-7ACF58A23120}"/>
                </a:ext>
              </a:extLst>
            </p:cNvPr>
            <p:cNvSpPr/>
            <p:nvPr/>
          </p:nvSpPr>
          <p:spPr>
            <a:xfrm>
              <a:off x="145585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7710B34-4315-4117-8F96-67329D2744C9}"/>
                </a:ext>
              </a:extLst>
            </p:cNvPr>
            <p:cNvSpPr/>
            <p:nvPr/>
          </p:nvSpPr>
          <p:spPr>
            <a:xfrm>
              <a:off x="187495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DA2AFB-0FD5-42E9-98E2-0D65482B754D}"/>
                </a:ext>
              </a:extLst>
            </p:cNvPr>
            <p:cNvSpPr/>
            <p:nvPr/>
          </p:nvSpPr>
          <p:spPr>
            <a:xfrm>
              <a:off x="229216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71DFBD2-3B7D-4EC8-98C7-A07A11303E8E}"/>
                </a:ext>
              </a:extLst>
            </p:cNvPr>
            <p:cNvSpPr/>
            <p:nvPr/>
          </p:nvSpPr>
          <p:spPr>
            <a:xfrm>
              <a:off x="2711264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4E5AA7-B862-447E-A02F-CE3B9BB9D9F8}"/>
                </a:ext>
              </a:extLst>
            </p:cNvPr>
            <p:cNvSpPr/>
            <p:nvPr/>
          </p:nvSpPr>
          <p:spPr>
            <a:xfrm>
              <a:off x="313610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6B4500-D1B9-4891-AF82-AD015F42F10C}"/>
                </a:ext>
              </a:extLst>
            </p:cNvPr>
            <p:cNvSpPr/>
            <p:nvPr/>
          </p:nvSpPr>
          <p:spPr>
            <a:xfrm>
              <a:off x="355520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FFF94AD-B108-4DAF-B4F5-3F8ACD82CAF0}"/>
                </a:ext>
              </a:extLst>
            </p:cNvPr>
            <p:cNvSpPr/>
            <p:nvPr/>
          </p:nvSpPr>
          <p:spPr>
            <a:xfrm>
              <a:off x="3958131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D938DFF-FDE9-4BEC-A0A2-C344A0B9F8EE}"/>
                </a:ext>
              </a:extLst>
            </p:cNvPr>
            <p:cNvSpPr/>
            <p:nvPr/>
          </p:nvSpPr>
          <p:spPr>
            <a:xfrm>
              <a:off x="4377231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C2F7F4-FAA1-41BC-8B5B-EEF2FDDA9DBA}"/>
              </a:ext>
            </a:extLst>
          </p:cNvPr>
          <p:cNvGrpSpPr/>
          <p:nvPr/>
        </p:nvGrpSpPr>
        <p:grpSpPr>
          <a:xfrm>
            <a:off x="4789679" y="3726379"/>
            <a:ext cx="752056" cy="1879732"/>
            <a:chOff x="4789679" y="3726379"/>
            <a:chExt cx="752056" cy="1879732"/>
          </a:xfrm>
          <a:solidFill>
            <a:schemeClr val="bg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2AF42A-FD32-4E53-BAAB-D4F7E728C664}"/>
                </a:ext>
              </a:extLst>
            </p:cNvPr>
            <p:cNvSpPr/>
            <p:nvPr/>
          </p:nvSpPr>
          <p:spPr>
            <a:xfrm>
              <a:off x="478967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7DCD8E-E12D-4302-A69A-8808B27D4A81}"/>
                </a:ext>
              </a:extLst>
            </p:cNvPr>
            <p:cNvSpPr/>
            <p:nvPr/>
          </p:nvSpPr>
          <p:spPr>
            <a:xfrm>
              <a:off x="5208779" y="372637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913FCE-F098-4601-898D-75C63DF036D3}"/>
                </a:ext>
              </a:extLst>
            </p:cNvPr>
            <p:cNvSpPr/>
            <p:nvPr/>
          </p:nvSpPr>
          <p:spPr>
            <a:xfrm>
              <a:off x="478967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321101-4659-435B-934E-C050B49C2DF0}"/>
                </a:ext>
              </a:extLst>
            </p:cNvPr>
            <p:cNvSpPr/>
            <p:nvPr/>
          </p:nvSpPr>
          <p:spPr>
            <a:xfrm>
              <a:off x="5208779" y="4107866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0C67D3-6131-425C-B817-F99C174E15E9}"/>
                </a:ext>
              </a:extLst>
            </p:cNvPr>
            <p:cNvSpPr/>
            <p:nvPr/>
          </p:nvSpPr>
          <p:spPr>
            <a:xfrm>
              <a:off x="478967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3EA308-E29E-4F31-A040-042F9A678E44}"/>
                </a:ext>
              </a:extLst>
            </p:cNvPr>
            <p:cNvSpPr/>
            <p:nvPr/>
          </p:nvSpPr>
          <p:spPr>
            <a:xfrm>
              <a:off x="5208779" y="4487892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75F59C-E882-477A-B12C-F61ECA24E649}"/>
                </a:ext>
              </a:extLst>
            </p:cNvPr>
            <p:cNvSpPr/>
            <p:nvPr/>
          </p:nvSpPr>
          <p:spPr>
            <a:xfrm>
              <a:off x="478967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5BDE1D3-0674-4B13-AEF1-B63E531A92CA}"/>
                </a:ext>
              </a:extLst>
            </p:cNvPr>
            <p:cNvSpPr/>
            <p:nvPr/>
          </p:nvSpPr>
          <p:spPr>
            <a:xfrm>
              <a:off x="5208779" y="488429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9CC142A-0269-40FB-A277-ACB4037E10F7}"/>
                </a:ext>
              </a:extLst>
            </p:cNvPr>
            <p:cNvSpPr/>
            <p:nvPr/>
          </p:nvSpPr>
          <p:spPr>
            <a:xfrm>
              <a:off x="478967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B7A0851-565D-4D52-9022-2EF0867308F1}"/>
                </a:ext>
              </a:extLst>
            </p:cNvPr>
            <p:cNvSpPr/>
            <p:nvPr/>
          </p:nvSpPr>
          <p:spPr>
            <a:xfrm>
              <a:off x="5208779" y="5280688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14D40A-2A2E-426A-BC42-E3FAC113B0D7}"/>
              </a:ext>
            </a:extLst>
          </p:cNvPr>
          <p:cNvGrpSpPr/>
          <p:nvPr/>
        </p:nvGrpSpPr>
        <p:grpSpPr>
          <a:xfrm>
            <a:off x="6512590" y="3742150"/>
            <a:ext cx="3254333" cy="1879732"/>
            <a:chOff x="6512590" y="3742150"/>
            <a:chExt cx="3254333" cy="1879732"/>
          </a:xfrm>
          <a:solidFill>
            <a:schemeClr val="bg1"/>
          </a:soli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F8A5868-7F5D-47F8-8714-765F6D1D0C7A}"/>
                </a:ext>
              </a:extLst>
            </p:cNvPr>
            <p:cNvSpPr/>
            <p:nvPr/>
          </p:nvSpPr>
          <p:spPr>
            <a:xfrm>
              <a:off x="651259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E39548E-9AEC-4F4A-8F38-473FC09BEDDF}"/>
                </a:ext>
              </a:extLst>
            </p:cNvPr>
            <p:cNvSpPr/>
            <p:nvPr/>
          </p:nvSpPr>
          <p:spPr>
            <a:xfrm>
              <a:off x="693169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613312C-E3E5-4F3A-A9B1-AA1647266AA0}"/>
                </a:ext>
              </a:extLst>
            </p:cNvPr>
            <p:cNvSpPr/>
            <p:nvPr/>
          </p:nvSpPr>
          <p:spPr>
            <a:xfrm>
              <a:off x="734890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E381B97-2065-4E17-B5E1-9BD200D93B26}"/>
                </a:ext>
              </a:extLst>
            </p:cNvPr>
            <p:cNvSpPr/>
            <p:nvPr/>
          </p:nvSpPr>
          <p:spPr>
            <a:xfrm>
              <a:off x="7768000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797805E-0790-407D-9CD3-2A9ABD7659E8}"/>
                </a:ext>
              </a:extLst>
            </p:cNvPr>
            <p:cNvSpPr/>
            <p:nvPr/>
          </p:nvSpPr>
          <p:spPr>
            <a:xfrm>
              <a:off x="819284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DDD8AC2-3DC7-4773-A57A-9F796A2A0B98}"/>
                </a:ext>
              </a:extLst>
            </p:cNvPr>
            <p:cNvSpPr/>
            <p:nvPr/>
          </p:nvSpPr>
          <p:spPr>
            <a:xfrm>
              <a:off x="861194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CB559E3-EE61-4901-A8B8-453046260213}"/>
                </a:ext>
              </a:extLst>
            </p:cNvPr>
            <p:cNvSpPr/>
            <p:nvPr/>
          </p:nvSpPr>
          <p:spPr>
            <a:xfrm>
              <a:off x="9014867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3BF1974-928E-4CE4-90E6-0EC06ED289B7}"/>
                </a:ext>
              </a:extLst>
            </p:cNvPr>
            <p:cNvSpPr/>
            <p:nvPr/>
          </p:nvSpPr>
          <p:spPr>
            <a:xfrm>
              <a:off x="9433967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9F4CA96-011C-45A6-AC9A-DDDFE2F040A4}"/>
                </a:ext>
              </a:extLst>
            </p:cNvPr>
            <p:cNvSpPr/>
            <p:nvPr/>
          </p:nvSpPr>
          <p:spPr>
            <a:xfrm>
              <a:off x="651259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F03C254-5FF7-4FEB-8008-35400DF88C9A}"/>
                </a:ext>
              </a:extLst>
            </p:cNvPr>
            <p:cNvSpPr/>
            <p:nvPr/>
          </p:nvSpPr>
          <p:spPr>
            <a:xfrm>
              <a:off x="693169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6CE7605-58CB-4E07-A3C7-8EA8F8E7DD16}"/>
                </a:ext>
              </a:extLst>
            </p:cNvPr>
            <p:cNvSpPr/>
            <p:nvPr/>
          </p:nvSpPr>
          <p:spPr>
            <a:xfrm>
              <a:off x="734890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385972C-EFE5-40B3-A4C3-5DA77F86960F}"/>
                </a:ext>
              </a:extLst>
            </p:cNvPr>
            <p:cNvSpPr/>
            <p:nvPr/>
          </p:nvSpPr>
          <p:spPr>
            <a:xfrm>
              <a:off x="7768000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24C9BA7-2E4F-4D1F-AD8E-04873F66F77C}"/>
                </a:ext>
              </a:extLst>
            </p:cNvPr>
            <p:cNvSpPr/>
            <p:nvPr/>
          </p:nvSpPr>
          <p:spPr>
            <a:xfrm>
              <a:off x="819284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C2E08FB-A231-4803-9C1D-33E21C25DD49}"/>
                </a:ext>
              </a:extLst>
            </p:cNvPr>
            <p:cNvSpPr/>
            <p:nvPr/>
          </p:nvSpPr>
          <p:spPr>
            <a:xfrm>
              <a:off x="861194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8BA529E-D0E8-4976-9CA5-F0ACB846BEBB}"/>
                </a:ext>
              </a:extLst>
            </p:cNvPr>
            <p:cNvSpPr/>
            <p:nvPr/>
          </p:nvSpPr>
          <p:spPr>
            <a:xfrm>
              <a:off x="9014867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D1B7374-98FE-4DA6-827E-5082A969FCF6}"/>
                </a:ext>
              </a:extLst>
            </p:cNvPr>
            <p:cNvSpPr/>
            <p:nvPr/>
          </p:nvSpPr>
          <p:spPr>
            <a:xfrm>
              <a:off x="9433967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26ADC69-F99C-48DB-93D4-6F80348DE64A}"/>
                </a:ext>
              </a:extLst>
            </p:cNvPr>
            <p:cNvSpPr/>
            <p:nvPr/>
          </p:nvSpPr>
          <p:spPr>
            <a:xfrm>
              <a:off x="651259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7DE1E7E-2586-459E-BB79-A8F31058A270}"/>
                </a:ext>
              </a:extLst>
            </p:cNvPr>
            <p:cNvSpPr/>
            <p:nvPr/>
          </p:nvSpPr>
          <p:spPr>
            <a:xfrm>
              <a:off x="693169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E35A36F-1811-43FC-9437-B47467C85266}"/>
                </a:ext>
              </a:extLst>
            </p:cNvPr>
            <p:cNvSpPr/>
            <p:nvPr/>
          </p:nvSpPr>
          <p:spPr>
            <a:xfrm>
              <a:off x="734890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C4687B8-5717-4727-9621-9BDDBF415A6F}"/>
                </a:ext>
              </a:extLst>
            </p:cNvPr>
            <p:cNvSpPr/>
            <p:nvPr/>
          </p:nvSpPr>
          <p:spPr>
            <a:xfrm>
              <a:off x="7768000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67A63F5-9A35-457B-B77E-91DE0C8FF9AD}"/>
                </a:ext>
              </a:extLst>
            </p:cNvPr>
            <p:cNvSpPr/>
            <p:nvPr/>
          </p:nvSpPr>
          <p:spPr>
            <a:xfrm>
              <a:off x="819284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C4F9785-1E08-4A9C-BA14-CE77A6087A53}"/>
                </a:ext>
              </a:extLst>
            </p:cNvPr>
            <p:cNvSpPr/>
            <p:nvPr/>
          </p:nvSpPr>
          <p:spPr>
            <a:xfrm>
              <a:off x="861194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EA5E8AA-BA8C-401A-ABB9-BEC420DEBFD5}"/>
                </a:ext>
              </a:extLst>
            </p:cNvPr>
            <p:cNvSpPr/>
            <p:nvPr/>
          </p:nvSpPr>
          <p:spPr>
            <a:xfrm>
              <a:off x="9014867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6DBE54A-5F8B-4A66-9FBD-FC12F104AF26}"/>
                </a:ext>
              </a:extLst>
            </p:cNvPr>
            <p:cNvSpPr/>
            <p:nvPr/>
          </p:nvSpPr>
          <p:spPr>
            <a:xfrm>
              <a:off x="9433967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A519B86-5E39-4765-B797-9B2180074165}"/>
                </a:ext>
              </a:extLst>
            </p:cNvPr>
            <p:cNvSpPr/>
            <p:nvPr/>
          </p:nvSpPr>
          <p:spPr>
            <a:xfrm>
              <a:off x="651259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5ACD650-1F53-4F6A-A932-0A80D97804D6}"/>
                </a:ext>
              </a:extLst>
            </p:cNvPr>
            <p:cNvSpPr/>
            <p:nvPr/>
          </p:nvSpPr>
          <p:spPr>
            <a:xfrm>
              <a:off x="693169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9BB2ED5-3B2C-4687-91E8-4F4D07A54B38}"/>
                </a:ext>
              </a:extLst>
            </p:cNvPr>
            <p:cNvSpPr/>
            <p:nvPr/>
          </p:nvSpPr>
          <p:spPr>
            <a:xfrm>
              <a:off x="734890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494B5F9-30A9-44CC-99D3-4E742EDD3192}"/>
                </a:ext>
              </a:extLst>
            </p:cNvPr>
            <p:cNvSpPr/>
            <p:nvPr/>
          </p:nvSpPr>
          <p:spPr>
            <a:xfrm>
              <a:off x="7768000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A807EB6-3BEA-48A4-8B92-28965F7BE7FA}"/>
                </a:ext>
              </a:extLst>
            </p:cNvPr>
            <p:cNvSpPr/>
            <p:nvPr/>
          </p:nvSpPr>
          <p:spPr>
            <a:xfrm>
              <a:off x="819284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804D59B-4AB1-40A0-A250-E6BA828ACB2D}"/>
                </a:ext>
              </a:extLst>
            </p:cNvPr>
            <p:cNvSpPr/>
            <p:nvPr/>
          </p:nvSpPr>
          <p:spPr>
            <a:xfrm>
              <a:off x="861194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73A528F-7E11-4E07-B275-445651E770AD}"/>
                </a:ext>
              </a:extLst>
            </p:cNvPr>
            <p:cNvSpPr/>
            <p:nvPr/>
          </p:nvSpPr>
          <p:spPr>
            <a:xfrm>
              <a:off x="9014867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765D19A-764F-41F2-A9C2-34D93B7FB0E7}"/>
                </a:ext>
              </a:extLst>
            </p:cNvPr>
            <p:cNvSpPr/>
            <p:nvPr/>
          </p:nvSpPr>
          <p:spPr>
            <a:xfrm>
              <a:off x="9433967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DF26999-C1BC-40DB-929B-6CA873D82826}"/>
                </a:ext>
              </a:extLst>
            </p:cNvPr>
            <p:cNvSpPr/>
            <p:nvPr/>
          </p:nvSpPr>
          <p:spPr>
            <a:xfrm>
              <a:off x="651259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491701F-62D3-4D16-8EA2-3AEBA83DBEAB}"/>
                </a:ext>
              </a:extLst>
            </p:cNvPr>
            <p:cNvSpPr/>
            <p:nvPr/>
          </p:nvSpPr>
          <p:spPr>
            <a:xfrm>
              <a:off x="693169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68C237B-0DC5-44D7-A7B1-44EB8EEBF836}"/>
                </a:ext>
              </a:extLst>
            </p:cNvPr>
            <p:cNvSpPr/>
            <p:nvPr/>
          </p:nvSpPr>
          <p:spPr>
            <a:xfrm>
              <a:off x="734890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839960B-D80B-4065-AEA0-C526F95C3C72}"/>
                </a:ext>
              </a:extLst>
            </p:cNvPr>
            <p:cNvSpPr/>
            <p:nvPr/>
          </p:nvSpPr>
          <p:spPr>
            <a:xfrm>
              <a:off x="7768000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52FD5AE-40B1-49E3-829F-EF9F53BAACB3}"/>
                </a:ext>
              </a:extLst>
            </p:cNvPr>
            <p:cNvSpPr/>
            <p:nvPr/>
          </p:nvSpPr>
          <p:spPr>
            <a:xfrm>
              <a:off x="819284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FEC6926-0019-42E7-B2EA-A4A39A5F7EAD}"/>
                </a:ext>
              </a:extLst>
            </p:cNvPr>
            <p:cNvSpPr/>
            <p:nvPr/>
          </p:nvSpPr>
          <p:spPr>
            <a:xfrm>
              <a:off x="861194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E8AB820-7C10-499E-9627-0AA9741A52E0}"/>
                </a:ext>
              </a:extLst>
            </p:cNvPr>
            <p:cNvSpPr/>
            <p:nvPr/>
          </p:nvSpPr>
          <p:spPr>
            <a:xfrm>
              <a:off x="9014867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DDE23BA-8AD7-4F71-92A2-DF671CBE9A48}"/>
                </a:ext>
              </a:extLst>
            </p:cNvPr>
            <p:cNvSpPr/>
            <p:nvPr/>
          </p:nvSpPr>
          <p:spPr>
            <a:xfrm>
              <a:off x="9433967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3749EA-0E2A-4A39-BF11-7C069E15105C}"/>
              </a:ext>
            </a:extLst>
          </p:cNvPr>
          <p:cNvGrpSpPr/>
          <p:nvPr/>
        </p:nvGrpSpPr>
        <p:grpSpPr>
          <a:xfrm>
            <a:off x="9846415" y="3742150"/>
            <a:ext cx="752056" cy="1879732"/>
            <a:chOff x="9846415" y="3742150"/>
            <a:chExt cx="752056" cy="18797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4C43E5-822F-409F-970C-76D426365BB5}"/>
                </a:ext>
              </a:extLst>
            </p:cNvPr>
            <p:cNvSpPr/>
            <p:nvPr/>
          </p:nvSpPr>
          <p:spPr>
            <a:xfrm>
              <a:off x="984641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41C3DFF-5C3B-4ACD-BA12-8130D8427E88}"/>
                </a:ext>
              </a:extLst>
            </p:cNvPr>
            <p:cNvSpPr/>
            <p:nvPr/>
          </p:nvSpPr>
          <p:spPr>
            <a:xfrm>
              <a:off x="10265515" y="3742150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CB574EC-B013-4249-A5A5-FA1DEC642BB4}"/>
                </a:ext>
              </a:extLst>
            </p:cNvPr>
            <p:cNvSpPr/>
            <p:nvPr/>
          </p:nvSpPr>
          <p:spPr>
            <a:xfrm>
              <a:off x="984641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E740699-7D85-4886-94B1-0DB87B5B25ED}"/>
                </a:ext>
              </a:extLst>
            </p:cNvPr>
            <p:cNvSpPr/>
            <p:nvPr/>
          </p:nvSpPr>
          <p:spPr>
            <a:xfrm>
              <a:off x="10265515" y="4123637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D74987B-CEDD-4BF2-B4B2-D7656820AC2D}"/>
                </a:ext>
              </a:extLst>
            </p:cNvPr>
            <p:cNvSpPr/>
            <p:nvPr/>
          </p:nvSpPr>
          <p:spPr>
            <a:xfrm>
              <a:off x="984641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0CD805B-E90C-4131-AB06-C645C8D00291}"/>
                </a:ext>
              </a:extLst>
            </p:cNvPr>
            <p:cNvSpPr/>
            <p:nvPr/>
          </p:nvSpPr>
          <p:spPr>
            <a:xfrm>
              <a:off x="10265515" y="4503663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6697B69-3A3B-4815-A99D-D6FF2DCC68DB}"/>
                </a:ext>
              </a:extLst>
            </p:cNvPr>
            <p:cNvSpPr/>
            <p:nvPr/>
          </p:nvSpPr>
          <p:spPr>
            <a:xfrm>
              <a:off x="984641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7BBD5A1-8388-4DD8-BC9B-B43C9693EF3F}"/>
                </a:ext>
              </a:extLst>
            </p:cNvPr>
            <p:cNvSpPr/>
            <p:nvPr/>
          </p:nvSpPr>
          <p:spPr>
            <a:xfrm>
              <a:off x="10265515" y="4900061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BB463EF-337D-4FAA-88EC-E93158FD3D8E}"/>
                </a:ext>
              </a:extLst>
            </p:cNvPr>
            <p:cNvSpPr/>
            <p:nvPr/>
          </p:nvSpPr>
          <p:spPr>
            <a:xfrm>
              <a:off x="984641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8D9B435-58E0-44E0-950C-3C619B6670BE}"/>
                </a:ext>
              </a:extLst>
            </p:cNvPr>
            <p:cNvSpPr/>
            <p:nvPr/>
          </p:nvSpPr>
          <p:spPr>
            <a:xfrm>
              <a:off x="10265515" y="5296459"/>
              <a:ext cx="332956" cy="325423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DE33C949-5266-46D6-9F73-F383D7506233}"/>
              </a:ext>
            </a:extLst>
          </p:cNvPr>
          <p:cNvSpPr txBox="1"/>
          <p:nvPr/>
        </p:nvSpPr>
        <p:spPr>
          <a:xfrm>
            <a:off x="3139572" y="5834395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2E9F17D-084D-45C3-8B2F-7C8F331D5199}"/>
              </a:ext>
            </a:extLst>
          </p:cNvPr>
          <p:cNvSpPr txBox="1"/>
          <p:nvPr/>
        </p:nvSpPr>
        <p:spPr>
          <a:xfrm>
            <a:off x="8480068" y="5791903"/>
            <a:ext cx="13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Optane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FAA9-B7DF-4BFB-B0CA-30BA8F0C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4B0A003-74A6-46DD-9D8C-0B1933D852F2}"/>
              </a:ext>
            </a:extLst>
          </p:cNvPr>
          <p:cNvSpPr txBox="1"/>
          <p:nvPr/>
        </p:nvSpPr>
        <p:spPr>
          <a:xfrm>
            <a:off x="7074928" y="2962210"/>
            <a:ext cx="339950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Page table pages are stuck in Optane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BF0C338-E1E8-421A-B08B-8B20C4005D6D}"/>
              </a:ext>
            </a:extLst>
          </p:cNvPr>
          <p:cNvGrpSpPr/>
          <p:nvPr/>
        </p:nvGrpSpPr>
        <p:grpSpPr>
          <a:xfrm>
            <a:off x="7934478" y="1923446"/>
            <a:ext cx="3111730" cy="890103"/>
            <a:chOff x="7934478" y="1923446"/>
            <a:chExt cx="3111730" cy="890103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42572AED-5A77-415D-8CAE-4DAEA9768FE4}"/>
                </a:ext>
              </a:extLst>
            </p:cNvPr>
            <p:cNvGrpSpPr/>
            <p:nvPr/>
          </p:nvGrpSpPr>
          <p:grpSpPr>
            <a:xfrm>
              <a:off x="8305329" y="1923446"/>
              <a:ext cx="2740879" cy="890103"/>
              <a:chOff x="1826705" y="1975064"/>
              <a:chExt cx="2740879" cy="890103"/>
            </a:xfrm>
          </p:grpSpPr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D89B7041-1C6D-45E0-8B84-846268E5B2C7}"/>
                  </a:ext>
                </a:extLst>
              </p:cNvPr>
              <p:cNvSpPr txBox="1"/>
              <p:nvPr/>
            </p:nvSpPr>
            <p:spPr>
              <a:xfrm>
                <a:off x="1852897" y="1975064"/>
                <a:ext cx="2202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Process B’s Data page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4771E109-7FB4-43CA-B6E0-498B042941B9}"/>
                  </a:ext>
                </a:extLst>
              </p:cNvPr>
              <p:cNvSpPr txBox="1"/>
              <p:nvPr/>
            </p:nvSpPr>
            <p:spPr>
              <a:xfrm>
                <a:off x="1826705" y="2495835"/>
                <a:ext cx="2740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Process B’s Page table page</a:t>
                </a:r>
              </a:p>
            </p:txBody>
          </p:sp>
        </p:grp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FFB5BAB-306A-4DAF-A37B-D9F4BB1E3F3B}"/>
                </a:ext>
              </a:extLst>
            </p:cNvPr>
            <p:cNvSpPr/>
            <p:nvPr/>
          </p:nvSpPr>
          <p:spPr>
            <a:xfrm>
              <a:off x="7934478" y="1945400"/>
              <a:ext cx="332956" cy="325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D13B40E-CF3B-465F-8C8E-BD34E1E883FA}"/>
                </a:ext>
              </a:extLst>
            </p:cNvPr>
            <p:cNvSpPr/>
            <p:nvPr/>
          </p:nvSpPr>
          <p:spPr>
            <a:xfrm>
              <a:off x="7942740" y="2466171"/>
              <a:ext cx="332956" cy="3254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425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051F-5B84-4EF7-A18A-0FE6BEF8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AE535E4-45B9-4C33-B120-CB995B110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5950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73DD9-C383-4196-8117-6964D17A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FA087-4960-4891-9DFA-AFF5F4C9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12868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3F75B1-408B-4DC2-B333-ACE461890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1B07D4-6902-4CE4-845C-0CA8C35B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8EDCA5-7242-4160-8533-BB70663F0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BA9389-BD9D-4CB2-97DD-1A4F22BE0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48F1-BD2D-465E-B135-A40C4F44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414D-767B-405B-A3B6-4F8087594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DE359-F5F7-43F0-9828-6206ADA4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3518B-41ED-4C74-8B17-64FA3540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421213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051F-5B84-4EF7-A18A-0FE6BEF8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3741"/>
            <a:ext cx="3785554" cy="2199341"/>
          </a:xfrm>
        </p:spPr>
        <p:txBody>
          <a:bodyPr anchor="b">
            <a:normAutofit/>
          </a:bodyPr>
          <a:lstStyle/>
          <a:p>
            <a:r>
              <a:rPr lang="en-US" sz="4000"/>
              <a:t>Observation:</a:t>
            </a:r>
            <a:endParaRPr lang="en-US" sz="4000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779681-A644-407E-B39C-3934676F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82260"/>
            <a:ext cx="3748441" cy="3149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Large memory foot-print applications have a high TLB miss-rate.</a:t>
            </a:r>
            <a:endParaRPr lang="en-US" sz="2000">
              <a:cs typeface="Calibri"/>
            </a:endParaRPr>
          </a:p>
          <a:p>
            <a:r>
              <a:rPr lang="en-US" sz="2000" b="1"/>
              <a:t>A High-TLB miss rate implies more page table walks.</a:t>
            </a:r>
            <a:endParaRPr lang="en-US" sz="2000" b="1">
              <a:cs typeface="Calibri"/>
            </a:endParaRPr>
          </a:p>
          <a:p>
            <a:endParaRPr lang="en-US" sz="2000" b="1"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1479A-62AA-4AB1-BB83-22BC1B69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FD2FCC-28CC-4D21-8DBC-B4E4B9D62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0713" y="556124"/>
            <a:ext cx="7228390" cy="314959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6367F5-F1B7-4365-89BE-1442DD142AC2}"/>
              </a:ext>
            </a:extLst>
          </p:cNvPr>
          <p:cNvGraphicFramePr/>
          <p:nvPr/>
        </p:nvGraphicFramePr>
        <p:xfrm>
          <a:off x="5743575" y="3105770"/>
          <a:ext cx="4835786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8358D5-AB2F-4EE9-8A6F-A66BFFCD4565}"/>
              </a:ext>
            </a:extLst>
          </p:cNvPr>
          <p:cNvSpPr txBox="1"/>
          <p:nvPr/>
        </p:nvSpPr>
        <p:spPr>
          <a:xfrm>
            <a:off x="6167673" y="6158793"/>
            <a:ext cx="5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High TLB miss rate implies more page table walk.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3852F2-2131-4D5C-9ED0-027290A0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6E550-0562-4063-B223-4FDCCB9EEAB3}"/>
              </a:ext>
            </a:extLst>
          </p:cNvPr>
          <p:cNvSpPr/>
          <p:nvPr/>
        </p:nvSpPr>
        <p:spPr>
          <a:xfrm>
            <a:off x="5659655" y="602630"/>
            <a:ext cx="6379447" cy="18999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3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051F-5B84-4EF7-A18A-0FE6BEF8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3741"/>
            <a:ext cx="3785554" cy="2199341"/>
          </a:xfrm>
        </p:spPr>
        <p:txBody>
          <a:bodyPr anchor="b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Observation</a:t>
            </a:r>
            <a:r>
              <a:rPr lang="en-US" sz="4000"/>
              <a:t>:</a:t>
            </a:r>
            <a:endParaRPr lang="en-US" sz="4000" b="1">
              <a:cs typeface="Calibri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86A365-6A2E-4398-A3E7-91AC8283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82260"/>
            <a:ext cx="3748441" cy="3149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High page walk latency when page table pages are in Optane.</a:t>
            </a:r>
          </a:p>
          <a:p>
            <a:r>
              <a:rPr lang="en-US" sz="2000" b="1">
                <a:ea typeface="+mn-lt"/>
                <a:cs typeface="+mn-lt"/>
              </a:rPr>
              <a:t>Page table page placement is crucial.</a:t>
            </a:r>
            <a:endParaRPr lang="en-US" sz="20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5BCFD-1ABE-4F64-9C73-05DFFB65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19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C3A2B9-764F-4816-981A-03F00344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3525" y="1324741"/>
            <a:ext cx="6010276" cy="397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306ED-CBD3-4B7E-A48D-9A437507A39D}"/>
              </a:ext>
            </a:extLst>
          </p:cNvPr>
          <p:cNvSpPr txBox="1"/>
          <p:nvPr/>
        </p:nvSpPr>
        <p:spPr>
          <a:xfrm>
            <a:off x="7325549" y="5494107"/>
            <a:ext cx="365375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Memcached inserting 1TB of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D68AF-0203-44EE-B75A-FE3780070803}"/>
              </a:ext>
            </a:extLst>
          </p:cNvPr>
          <p:cNvSpPr/>
          <p:nvPr/>
        </p:nvSpPr>
        <p:spPr>
          <a:xfrm>
            <a:off x="6169794" y="1405288"/>
            <a:ext cx="1790299" cy="32725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B13D4-3A09-4405-8ECD-BD794070338B}"/>
              </a:ext>
            </a:extLst>
          </p:cNvPr>
          <p:cNvSpPr/>
          <p:nvPr/>
        </p:nvSpPr>
        <p:spPr>
          <a:xfrm>
            <a:off x="7962302" y="1405288"/>
            <a:ext cx="3372248" cy="32725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D3C882-EDEA-4524-968A-5FBEBCAE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31050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3737-730C-41C3-8D95-ED498806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9FF18F7-9A62-42FD-9A59-0740DD142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110001"/>
              </p:ext>
            </p:extLst>
          </p:nvPr>
        </p:nvGraphicFramePr>
        <p:xfrm>
          <a:off x="939800" y="315912"/>
          <a:ext cx="10515600" cy="604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F88BA-F39A-4D77-85D8-8C2F5195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94794-87FF-4D79-8CA7-7E766801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5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6895D0-3E7D-47FB-80C8-D23F52B53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F6895D0-3E7D-47FB-80C8-D23F52B53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C83C53-8E44-43D6-B2CE-BDD89DA7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FC83C53-8E44-43D6-B2CE-BDD89DA79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80E3BE-5908-48BA-99C6-6218FCBB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680E3BE-5908-48BA-99C6-6218FCBB8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6B473A-CC7B-4ED8-8C1F-3E2333666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E6B473A-CC7B-4ED8-8C1F-3E2333666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48E30-8764-4893-83DB-41F58950A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0E248E30-8764-4893-83DB-41F58950A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19CC61-0D03-4540-A4D8-05415B530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B19CC61-0D03-4540-A4D8-05415B530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A62ADE-09C0-4DCD-BA57-86BD42546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CA62ADE-09C0-4DCD-BA57-86BD42546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330698-564D-4122-A0FA-B10DCCCAB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5330698-564D-4122-A0FA-B10DCCCAB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86C613-4CB4-4543-BC0C-A3EA16C9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2586C613-4CB4-4543-BC0C-A3EA16C9D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AC6FB0-32AF-4A57-B4BD-092041B54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8AC6FB0-32AF-4A57-B4BD-092041B54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C07884-BA08-431B-8DD5-04AD59204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89C07884-BA08-431B-8DD5-04AD59204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48F1-BD2D-465E-B135-A40C4F44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414D-767B-405B-A3B6-4F8087594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3DB67-AB03-4553-BFFA-74F8A3A0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71EF-300D-4E86-94B2-5FC4E24F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76842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051F-5B84-4EF7-A18A-0FE6BEF8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3741"/>
            <a:ext cx="3785554" cy="2199341"/>
          </a:xfrm>
        </p:spPr>
        <p:txBody>
          <a:bodyPr anchor="b">
            <a:normAutofit/>
          </a:bodyPr>
          <a:lstStyle/>
          <a:p>
            <a:r>
              <a:rPr lang="en-US" sz="4000" b="1"/>
              <a:t>Bind-All *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97DD0-55EC-48E6-9C31-BF434E760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2260"/>
            <a:ext cx="3213870" cy="3149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Pros:</a:t>
            </a:r>
          </a:p>
          <a:p>
            <a:pPr lvl="1"/>
            <a:r>
              <a:rPr lang="en-US" sz="1800"/>
              <a:t>Fast access to all the levels of the page table during a walk</a:t>
            </a:r>
          </a:p>
          <a:p>
            <a:r>
              <a:rPr lang="en-US" sz="2400"/>
              <a:t>Cons:</a:t>
            </a:r>
            <a:endParaRPr lang="en-US" sz="2400">
              <a:cs typeface="Calibri"/>
            </a:endParaRPr>
          </a:p>
          <a:p>
            <a:pPr lvl="1"/>
            <a:r>
              <a:rPr lang="en-US" sz="1800"/>
              <a:t>Pathological cases</a:t>
            </a:r>
            <a:endParaRPr lang="en-US" sz="18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B684FE-EF5E-4031-BC8A-32023809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21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BD6FF8-4B66-4C22-8A23-3CD68F2DF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1787" y="1228379"/>
            <a:ext cx="6768396" cy="44012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1AF6A55-1E86-40C0-BD3A-F8A5A817344C}"/>
              </a:ext>
            </a:extLst>
          </p:cNvPr>
          <p:cNvGrpSpPr/>
          <p:nvPr/>
        </p:nvGrpSpPr>
        <p:grpSpPr>
          <a:xfrm>
            <a:off x="4284617" y="726141"/>
            <a:ext cx="7617013" cy="5802448"/>
            <a:chOff x="4284617" y="726141"/>
            <a:chExt cx="7617013" cy="5802448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AA328A5-2CB6-4BDD-A780-F53B5AC985E5}"/>
                </a:ext>
              </a:extLst>
            </p:cNvPr>
            <p:cNvSpPr/>
            <p:nvPr/>
          </p:nvSpPr>
          <p:spPr>
            <a:xfrm rot="10800000">
              <a:off x="11578170" y="822035"/>
              <a:ext cx="323460" cy="4202810"/>
            </a:xfrm>
            <a:prstGeom prst="leftBrace">
              <a:avLst>
                <a:gd name="adj1" fmla="val 164487"/>
                <a:gd name="adj2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3B3A5D-121B-4E47-82CD-F1C56DE6EFD1}"/>
                </a:ext>
              </a:extLst>
            </p:cNvPr>
            <p:cNvSpPr txBox="1"/>
            <p:nvPr/>
          </p:nvSpPr>
          <p:spPr>
            <a:xfrm>
              <a:off x="5891292" y="6066924"/>
              <a:ext cx="449727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Pin all the pages to DRAM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E36A70E-3814-49EA-B610-9F764F2FCD43}"/>
                </a:ext>
              </a:extLst>
            </p:cNvPr>
            <p:cNvSpPr/>
            <p:nvPr/>
          </p:nvSpPr>
          <p:spPr>
            <a:xfrm>
              <a:off x="4284617" y="726141"/>
              <a:ext cx="7228114" cy="4298705"/>
            </a:xfrm>
            <a:prstGeom prst="roundRect">
              <a:avLst/>
            </a:prstGeom>
            <a:solidFill>
              <a:srgbClr val="FFFF00">
                <a:alpha val="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B540521-A2E6-4F9B-9BA3-86A967F97DB6}"/>
                </a:ext>
              </a:extLst>
            </p:cNvPr>
            <p:cNvCxnSpPr/>
            <p:nvPr/>
          </p:nvCxnSpPr>
          <p:spPr>
            <a:xfrm flipV="1">
              <a:off x="10353964" y="4867564"/>
              <a:ext cx="1224206" cy="9882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5D94C-BE6A-4656-8FB0-591D34D6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C232B-349E-490B-B4BC-1018053941B1}"/>
              </a:ext>
            </a:extLst>
          </p:cNvPr>
          <p:cNvSpPr txBox="1"/>
          <p:nvPr/>
        </p:nvSpPr>
        <p:spPr>
          <a:xfrm>
            <a:off x="838199" y="6105606"/>
            <a:ext cx="493678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* Proposed by Linux kernel developers, but it was not accepted in the kernel.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97CC-8EE4-4815-859E-D501D7A7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Problems </a:t>
            </a:r>
            <a:r>
              <a:rPr lang="en-IN" dirty="0"/>
              <a:t>with Bind-all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09063-819B-4EA0-9AFC-6B4ECA14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B565D-4CC5-4D2A-BA09-7A1FA5B2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1FE5C-21B9-4638-90B3-082BF07DDBA2}"/>
              </a:ext>
            </a:extLst>
          </p:cNvPr>
          <p:cNvSpPr/>
          <p:nvPr/>
        </p:nvSpPr>
        <p:spPr>
          <a:xfrm>
            <a:off x="2940718" y="3185160"/>
            <a:ext cx="1137583" cy="24700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D4C1CB-5AFC-4F28-B5EA-5EEA4C357413}"/>
              </a:ext>
            </a:extLst>
          </p:cNvPr>
          <p:cNvSpPr/>
          <p:nvPr/>
        </p:nvSpPr>
        <p:spPr>
          <a:xfrm>
            <a:off x="8388592" y="2299912"/>
            <a:ext cx="1137583" cy="32034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7AB535-D16B-41A8-92B0-AF2457CCBBF5}"/>
              </a:ext>
            </a:extLst>
          </p:cNvPr>
          <p:cNvSpPr/>
          <p:nvPr/>
        </p:nvSpPr>
        <p:spPr>
          <a:xfrm>
            <a:off x="8394131" y="2330768"/>
            <a:ext cx="1119833" cy="3154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EBB240-04CC-41BE-8DF9-E06E7FDDCD8D}"/>
              </a:ext>
            </a:extLst>
          </p:cNvPr>
          <p:cNvSpPr txBox="1"/>
          <p:nvPr/>
        </p:nvSpPr>
        <p:spPr>
          <a:xfrm>
            <a:off x="3185814" y="572897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DRAM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D3F3C-AB31-4A9C-94B0-D8C764C8E38F}"/>
              </a:ext>
            </a:extLst>
          </p:cNvPr>
          <p:cNvSpPr txBox="1"/>
          <p:nvPr/>
        </p:nvSpPr>
        <p:spPr>
          <a:xfrm>
            <a:off x="8697447" y="5728974"/>
            <a:ext cx="87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Optane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71DA24-F391-4304-A4E3-D59CE84D0C7E}"/>
              </a:ext>
            </a:extLst>
          </p:cNvPr>
          <p:cNvSpPr/>
          <p:nvPr/>
        </p:nvSpPr>
        <p:spPr>
          <a:xfrm>
            <a:off x="8385891" y="2299912"/>
            <a:ext cx="1128073" cy="21165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Graphic 5" descr="Gears outline">
            <a:extLst>
              <a:ext uri="{FF2B5EF4-FFF2-40B4-BE49-F238E27FC236}">
                <a16:creationId xmlns:a16="http://schemas.microsoft.com/office/drawing/2014/main" id="{E2509636-5D68-4AFA-B917-6D6D1F51D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546" y="3109119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E7DD69-2D5C-4559-B63D-300DF09298BA}"/>
              </a:ext>
            </a:extLst>
          </p:cNvPr>
          <p:cNvSpPr txBox="1"/>
          <p:nvPr/>
        </p:nvSpPr>
        <p:spPr>
          <a:xfrm>
            <a:off x="4584079" y="2503812"/>
            <a:ext cx="371550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IN" dirty="0"/>
              <a:t>Kernel working </a:t>
            </a:r>
            <a:r>
              <a:rPr lang="en-IN" i="1" dirty="0"/>
              <a:t>hard</a:t>
            </a:r>
            <a:r>
              <a:rPr lang="en-IN" dirty="0"/>
              <a:t> to accommodate</a:t>
            </a:r>
          </a:p>
          <a:p>
            <a:pPr algn="ctr"/>
            <a:r>
              <a:rPr lang="en-IN" dirty="0"/>
              <a:t>page table pages in DRAM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3C08D88F-5F1F-4D00-BD05-B035DB7DB1A7}"/>
              </a:ext>
            </a:extLst>
          </p:cNvPr>
          <p:cNvSpPr/>
          <p:nvPr/>
        </p:nvSpPr>
        <p:spPr>
          <a:xfrm>
            <a:off x="4221607" y="3091693"/>
            <a:ext cx="352425" cy="186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2AF789-EC4D-403B-9D27-ACF3654EBEDA}"/>
              </a:ext>
            </a:extLst>
          </p:cNvPr>
          <p:cNvSpPr txBox="1"/>
          <p:nvPr/>
        </p:nvSpPr>
        <p:spPr>
          <a:xfrm>
            <a:off x="5093112" y="4241053"/>
            <a:ext cx="26974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High latency of page table page allocation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4BBBF3E1-6851-4ED3-A795-55258A9594F7}"/>
              </a:ext>
            </a:extLst>
          </p:cNvPr>
          <p:cNvSpPr/>
          <p:nvPr/>
        </p:nvSpPr>
        <p:spPr>
          <a:xfrm>
            <a:off x="9812383" y="784791"/>
            <a:ext cx="2046513" cy="1018705"/>
          </a:xfrm>
          <a:prstGeom prst="wedgeRoundRectCallout">
            <a:avLst>
              <a:gd name="adj1" fmla="val -75530"/>
              <a:gd name="adj2" fmla="val 1263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memory in Optane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DCDDC0-8B53-4793-B183-8A6DEB25268E}"/>
              </a:ext>
            </a:extLst>
          </p:cNvPr>
          <p:cNvSpPr/>
          <p:nvPr/>
        </p:nvSpPr>
        <p:spPr>
          <a:xfrm>
            <a:off x="2940717" y="2299912"/>
            <a:ext cx="1137583" cy="8872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B86512-CD01-4502-9525-4F40130FBF7C}"/>
              </a:ext>
            </a:extLst>
          </p:cNvPr>
          <p:cNvSpPr/>
          <p:nvPr/>
        </p:nvSpPr>
        <p:spPr>
          <a:xfrm>
            <a:off x="2940714" y="3190308"/>
            <a:ext cx="1137583" cy="247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F30124-FDF4-457E-8E56-AD112B1BAD35}"/>
              </a:ext>
            </a:extLst>
          </p:cNvPr>
          <p:cNvSpPr/>
          <p:nvPr/>
        </p:nvSpPr>
        <p:spPr>
          <a:xfrm>
            <a:off x="2940716" y="2303064"/>
            <a:ext cx="1137583" cy="88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775D7F-AF0D-44ED-8FEC-E83A98C8A26E}"/>
              </a:ext>
            </a:extLst>
          </p:cNvPr>
          <p:cNvCxnSpPr/>
          <p:nvPr/>
        </p:nvCxnSpPr>
        <p:spPr>
          <a:xfrm>
            <a:off x="2940717" y="3185160"/>
            <a:ext cx="1137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66F1A1-DBB8-4558-A594-63CEAB1BB0BA}"/>
              </a:ext>
            </a:extLst>
          </p:cNvPr>
          <p:cNvSpPr txBox="1"/>
          <p:nvPr/>
        </p:nvSpPr>
        <p:spPr>
          <a:xfrm>
            <a:off x="8467090" y="4144441"/>
            <a:ext cx="980585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</a:rPr>
              <a:t>OOM !!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3E3F9BDF-63E0-45AC-8FFF-BADAEBDCBA96}"/>
              </a:ext>
            </a:extLst>
          </p:cNvPr>
          <p:cNvSpPr/>
          <p:nvPr/>
        </p:nvSpPr>
        <p:spPr>
          <a:xfrm>
            <a:off x="9577175" y="4787900"/>
            <a:ext cx="1954425" cy="1125740"/>
          </a:xfrm>
          <a:prstGeom prst="leftArrow">
            <a:avLst>
              <a:gd name="adj1" fmla="val 50000"/>
              <a:gd name="adj2" fmla="val 488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Data in Optane</a:t>
            </a:r>
          </a:p>
        </p:txBody>
      </p:sp>
    </p:spTree>
    <p:extLst>
      <p:ext uri="{BB962C8B-B14F-4D97-AF65-F5344CB8AC3E}">
        <p14:creationId xmlns:p14="http://schemas.microsoft.com/office/powerpoint/2010/main" val="35371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7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700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26" dur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91" fill="hold">
                                          <p:stCondLst>
                                            <p:cond delay="19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91" fill="hold">
                                          <p:stCondLst>
                                            <p:cond delay="38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91" fill="hold">
                                          <p:stCondLst>
                                            <p:cond delay="57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91" fill="hold">
                                          <p:stCondLst>
                                            <p:cond delay="7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8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8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31" grpId="0" animBg="1"/>
      <p:bldP spid="31" grpId="1" animBg="1"/>
      <p:bldP spid="37" grpId="0" animBg="1"/>
      <p:bldP spid="38" grpId="0" animBg="1"/>
      <p:bldP spid="28" grpId="0" animBg="1"/>
      <p:bldP spid="29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48F1-BD2D-465E-B135-A40C4F44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414D-767B-405B-A3B6-4F8087594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3DB67-AB03-4553-BFFA-74F8A3A0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71EF-300D-4E86-94B2-5FC4E24F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57243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051F-5B84-4EF7-A18A-0FE6BEF8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3741"/>
            <a:ext cx="3785554" cy="2199341"/>
          </a:xfrm>
        </p:spPr>
        <p:txBody>
          <a:bodyPr anchor="b">
            <a:normAutofit/>
          </a:bodyPr>
          <a:lstStyle/>
          <a:p>
            <a:r>
              <a:rPr lang="en-US" sz="4000" b="1"/>
              <a:t>Observation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595DDB7-D373-4238-BEA5-8480109A5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82260"/>
            <a:ext cx="3748441" cy="3149600"/>
          </a:xfrm>
        </p:spPr>
        <p:txBody>
          <a:bodyPr>
            <a:normAutofit/>
          </a:bodyPr>
          <a:lstStyle/>
          <a:p>
            <a:r>
              <a:rPr lang="en-US" sz="2000"/>
              <a:t>A 4-level page table</a:t>
            </a:r>
          </a:p>
          <a:p>
            <a:r>
              <a:rPr lang="en-US" sz="2000"/>
              <a:t>The last-level of the page table accounts for more than </a:t>
            </a:r>
            <a:r>
              <a:rPr lang="en-US" sz="2000" b="1">
                <a:solidFill>
                  <a:schemeClr val="tx2"/>
                </a:solidFill>
              </a:rPr>
              <a:t>99 %</a:t>
            </a:r>
            <a:r>
              <a:rPr lang="en-US" sz="2000"/>
              <a:t> of page table total size.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0DF88-58A8-44B7-8326-5D5D4FD4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CF05B-EB96-4BC1-9E82-C1721533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1B6713-4262-47CE-99D7-B56C09D29CBF}"/>
              </a:ext>
            </a:extLst>
          </p:cNvPr>
          <p:cNvGrpSpPr/>
          <p:nvPr/>
        </p:nvGrpSpPr>
        <p:grpSpPr>
          <a:xfrm>
            <a:off x="5325507" y="910944"/>
            <a:ext cx="6538348" cy="4877228"/>
            <a:chOff x="5325507" y="910944"/>
            <a:chExt cx="6538348" cy="48772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6C239B-4BCD-4674-B4D4-ACBB1C9744C2}"/>
                </a:ext>
              </a:extLst>
            </p:cNvPr>
            <p:cNvSpPr txBox="1"/>
            <p:nvPr/>
          </p:nvSpPr>
          <p:spPr>
            <a:xfrm>
              <a:off x="5325507" y="5203397"/>
              <a:ext cx="6538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To map 2 TB of data, a 4-level page table of size 4.008 GB is required. </a:t>
              </a:r>
            </a:p>
            <a:p>
              <a:r>
                <a:rPr lang="en-US" sz="1600"/>
                <a:t>The size of the last-level of the page table is 4 GB. 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D4A4889-8BC3-4DC4-B88C-E947E4934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25507" y="910944"/>
              <a:ext cx="6124575" cy="3724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5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051F-5B84-4EF7-A18A-0FE6BEF8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7" y="-83990"/>
            <a:ext cx="4036667" cy="2216659"/>
          </a:xfrm>
        </p:spPr>
        <p:txBody>
          <a:bodyPr anchor="b">
            <a:normAutofit/>
          </a:bodyPr>
          <a:lstStyle/>
          <a:p>
            <a:r>
              <a:rPr lang="en-US" sz="3600"/>
              <a:t>Radiant </a:t>
            </a:r>
            <a:r>
              <a:rPr lang="en-US" sz="3600" dirty="0"/>
              <a:t>Technique 1</a:t>
            </a:r>
            <a:br>
              <a:rPr lang="en-US" sz="3600" dirty="0"/>
            </a:br>
            <a:r>
              <a:rPr lang="en-US" sz="4000" b="1" dirty="0"/>
              <a:t>Bind-High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97DD0-55EC-48E6-9C31-BF434E760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2259"/>
            <a:ext cx="3446418" cy="3301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Pros:</a:t>
            </a:r>
          </a:p>
          <a:p>
            <a:pPr lvl="1"/>
            <a:r>
              <a:rPr lang="en-US" sz="1800" dirty="0"/>
              <a:t>Low space overhead</a:t>
            </a:r>
          </a:p>
          <a:p>
            <a:pPr lvl="1"/>
            <a:r>
              <a:rPr lang="en-US" sz="1800" dirty="0"/>
              <a:t>3 out of 4 memory accesses during a page </a:t>
            </a:r>
            <a:r>
              <a:rPr lang="en-US" sz="1800"/>
              <a:t>walk is always from DRAM</a:t>
            </a:r>
            <a:endParaRPr lang="en-US" sz="1800">
              <a:cs typeface="Calibri"/>
            </a:endParaRPr>
          </a:p>
          <a:p>
            <a:pPr lvl="1"/>
            <a:r>
              <a:rPr lang="en-US" sz="1800">
                <a:cs typeface="Calibri"/>
              </a:rPr>
              <a:t>We pin 0.2% of the page table pages.</a:t>
            </a:r>
            <a:endParaRPr lang="en-US" sz="1800" dirty="0"/>
          </a:p>
          <a:p>
            <a:r>
              <a:rPr lang="en-US" sz="2400" dirty="0"/>
              <a:t>Cons:</a:t>
            </a:r>
          </a:p>
          <a:p>
            <a:pPr lvl="1"/>
            <a:r>
              <a:rPr lang="en-US" sz="1800" dirty="0"/>
              <a:t>The last level pages can still be in Optane.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B0B595-64EE-47F8-A036-5EB60F6C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25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BD6FF8-4B66-4C22-8A23-3CD68F2DF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1787" y="1228379"/>
            <a:ext cx="6768396" cy="4401242"/>
          </a:xfrm>
          <a:prstGeom prst="rect">
            <a:avLst/>
          </a:prstGeom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2AA328A5-2CB6-4BDD-A780-F53B5AC985E5}"/>
              </a:ext>
            </a:extLst>
          </p:cNvPr>
          <p:cNvSpPr/>
          <p:nvPr/>
        </p:nvSpPr>
        <p:spPr>
          <a:xfrm rot="10800000">
            <a:off x="10550463" y="688040"/>
            <a:ext cx="323460" cy="2887917"/>
          </a:xfrm>
          <a:prstGeom prst="leftBrace">
            <a:avLst>
              <a:gd name="adj1" fmla="val 13730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B3A5D-121B-4E47-82CD-F1C56DE6EFD1}"/>
              </a:ext>
            </a:extLst>
          </p:cNvPr>
          <p:cNvSpPr txBox="1"/>
          <p:nvPr/>
        </p:nvSpPr>
        <p:spPr>
          <a:xfrm rot="16200000">
            <a:off x="9159930" y="1716499"/>
            <a:ext cx="449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Pin high-level pages to</a:t>
            </a: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 the DRAM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B12965-EF1E-4F68-B1B2-8ECD53AD0203}"/>
              </a:ext>
            </a:extLst>
          </p:cNvPr>
          <p:cNvSpPr/>
          <p:nvPr/>
        </p:nvSpPr>
        <p:spPr>
          <a:xfrm>
            <a:off x="4511787" y="688041"/>
            <a:ext cx="6038676" cy="2975002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11D92-2B85-4047-A931-F6579675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29664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051F-5B84-4EF7-A18A-0FE6BEF8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2" y="573741"/>
            <a:ext cx="3984713" cy="2199341"/>
          </a:xfrm>
        </p:spPr>
        <p:txBody>
          <a:bodyPr anchor="b">
            <a:normAutofit/>
          </a:bodyPr>
          <a:lstStyle/>
          <a:p>
            <a:r>
              <a:rPr lang="en-US" sz="3600"/>
              <a:t>Radiant Technique 2</a:t>
            </a:r>
            <a:br>
              <a:rPr lang="en-US" sz="3600" dirty="0"/>
            </a:br>
            <a:r>
              <a:rPr lang="en-US" sz="4000" b="1"/>
              <a:t>Bind-High + Migrate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97DD0-55EC-48E6-9C31-BF434E760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82260"/>
            <a:ext cx="3390981" cy="3149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Pros:</a:t>
            </a:r>
          </a:p>
          <a:p>
            <a:pPr lvl="1"/>
            <a:r>
              <a:rPr lang="en-US" sz="1800" dirty="0"/>
              <a:t>Low space overhead</a:t>
            </a:r>
          </a:p>
          <a:p>
            <a:pPr lvl="1"/>
            <a:r>
              <a:rPr lang="en-US" sz="1800"/>
              <a:t>Leaf-level </a:t>
            </a:r>
            <a:r>
              <a:rPr lang="en-US" sz="1800" i="1" dirty="0"/>
              <a:t>hot</a:t>
            </a:r>
            <a:r>
              <a:rPr lang="en-US" sz="1800" dirty="0"/>
              <a:t> page table pages can be migrated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EA229-9E01-4EAF-9F39-88268480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26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BD6FF8-4B66-4C22-8A23-3CD68F2DF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1787" y="1228379"/>
            <a:ext cx="6768396" cy="44012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AA89FF-A853-4112-9459-F524C8E473DB}"/>
              </a:ext>
            </a:extLst>
          </p:cNvPr>
          <p:cNvGrpSpPr/>
          <p:nvPr/>
        </p:nvGrpSpPr>
        <p:grpSpPr>
          <a:xfrm>
            <a:off x="4284617" y="-78542"/>
            <a:ext cx="7312281" cy="4497279"/>
            <a:chOff x="4284617" y="-78542"/>
            <a:chExt cx="7312281" cy="449727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907B9D-4AD9-46E8-9B18-6D237E26A90C}"/>
                </a:ext>
              </a:extLst>
            </p:cNvPr>
            <p:cNvSpPr/>
            <p:nvPr/>
          </p:nvSpPr>
          <p:spPr>
            <a:xfrm>
              <a:off x="4284617" y="726141"/>
              <a:ext cx="6038676" cy="2975002"/>
            </a:xfrm>
            <a:prstGeom prst="roundRect">
              <a:avLst/>
            </a:prstGeom>
            <a:solidFill>
              <a:srgbClr val="FFFF00">
                <a:alpha val="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CDF91528-C853-4F4B-9DC6-163A4CD4E2BC}"/>
                </a:ext>
              </a:extLst>
            </p:cNvPr>
            <p:cNvSpPr/>
            <p:nvPr/>
          </p:nvSpPr>
          <p:spPr>
            <a:xfrm rot="10800000">
              <a:off x="10323293" y="726140"/>
              <a:ext cx="323460" cy="2887917"/>
            </a:xfrm>
            <a:prstGeom prst="leftBrace">
              <a:avLst>
                <a:gd name="adj1" fmla="val 137309"/>
                <a:gd name="adj2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DE22A8-3BD5-415A-BFBD-89B1B6439119}"/>
                </a:ext>
              </a:extLst>
            </p:cNvPr>
            <p:cNvSpPr txBox="1"/>
            <p:nvPr/>
          </p:nvSpPr>
          <p:spPr>
            <a:xfrm rot="16200000">
              <a:off x="8932760" y="1754599"/>
              <a:ext cx="4497279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Pin high-level pages to</a:t>
              </a:r>
            </a:p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 DRAM</a:t>
              </a:r>
              <a:endParaRPr lang="en-US" sz="2400" b="1">
                <a:solidFill>
                  <a:srgbClr val="002060"/>
                </a:solidFill>
                <a:cs typeface="Calibri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9261FA-7805-4721-A4C1-F6790EBC1628}"/>
              </a:ext>
            </a:extLst>
          </p:cNvPr>
          <p:cNvSpPr/>
          <p:nvPr/>
        </p:nvSpPr>
        <p:spPr>
          <a:xfrm>
            <a:off x="4410510" y="3787992"/>
            <a:ext cx="6949726" cy="1306522"/>
          </a:xfrm>
          <a:prstGeom prst="roundRect">
            <a:avLst/>
          </a:prstGeom>
          <a:solidFill>
            <a:srgbClr val="92D05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E702478-8135-4662-9D59-DE2A8157BA10}"/>
              </a:ext>
            </a:extLst>
          </p:cNvPr>
          <p:cNvSpPr/>
          <p:nvPr/>
        </p:nvSpPr>
        <p:spPr>
          <a:xfrm rot="10800000">
            <a:off x="11461513" y="3701143"/>
            <a:ext cx="169723" cy="1602376"/>
          </a:xfrm>
          <a:prstGeom prst="leftBrace">
            <a:avLst>
              <a:gd name="adj1" fmla="val 13730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9EF0A-5332-423A-8C61-D22558C5049D}"/>
              </a:ext>
            </a:extLst>
          </p:cNvPr>
          <p:cNvSpPr txBox="1"/>
          <p:nvPr/>
        </p:nvSpPr>
        <p:spPr>
          <a:xfrm>
            <a:off x="4616411" y="5942837"/>
            <a:ext cx="70792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Enable migrations between DRAM and Optane </a:t>
            </a:r>
            <a:r>
              <a:rPr lang="en-US" sz="2400" b="1" dirty="0">
                <a:solidFill>
                  <a:srgbClr val="002060"/>
                </a:solidFill>
              </a:rPr>
              <a:t>for the leaf-level pages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676DE-6634-4679-AB9D-66A0A80350EC}"/>
              </a:ext>
            </a:extLst>
          </p:cNvPr>
          <p:cNvCxnSpPr>
            <a:cxnSpLocks/>
          </p:cNvCxnSpPr>
          <p:nvPr/>
        </p:nvCxnSpPr>
        <p:spPr>
          <a:xfrm flipV="1">
            <a:off x="10765901" y="5094514"/>
            <a:ext cx="668453" cy="848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77C5-C582-4671-8A4F-32044A42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12106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 animBg="1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8EFA-93CC-424C-9C46-201C581E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Enabling Migrations (Leaf-level pages)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A4812-6286-49B5-BBDE-C5ECCEDA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78107-73AF-4595-9700-081E202B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27</a:t>
            </a:fld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7781F4-9C0C-4B39-93D7-3B52027F0ECF}"/>
              </a:ext>
            </a:extLst>
          </p:cNvPr>
          <p:cNvSpPr/>
          <p:nvPr/>
        </p:nvSpPr>
        <p:spPr>
          <a:xfrm>
            <a:off x="1108594" y="2860675"/>
            <a:ext cx="1914006" cy="188170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NUMA Node 1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87A7564-CE4A-4EEF-8E57-7CDD9EDABCD9}"/>
              </a:ext>
            </a:extLst>
          </p:cNvPr>
          <p:cNvSpPr/>
          <p:nvPr/>
        </p:nvSpPr>
        <p:spPr>
          <a:xfrm>
            <a:off x="8985250" y="2784748"/>
            <a:ext cx="1914006" cy="188170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NUMA Node 2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11A92DC-37FB-4E1C-B6BF-2F2C50906AC3}"/>
              </a:ext>
            </a:extLst>
          </p:cNvPr>
          <p:cNvSpPr/>
          <p:nvPr/>
        </p:nvSpPr>
        <p:spPr>
          <a:xfrm>
            <a:off x="5661399" y="4444267"/>
            <a:ext cx="569134" cy="53498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4055DB-00BE-4701-AA58-0A8998B2845E}"/>
              </a:ext>
            </a:extLst>
          </p:cNvPr>
          <p:cNvGrpSpPr/>
          <p:nvPr/>
        </p:nvGrpSpPr>
        <p:grpSpPr>
          <a:xfrm>
            <a:off x="3206750" y="1690688"/>
            <a:ext cx="5778500" cy="1184275"/>
            <a:chOff x="3206750" y="1690688"/>
            <a:chExt cx="5778500" cy="1184275"/>
          </a:xfrm>
        </p:grpSpPr>
        <p:sp>
          <p:nvSpPr>
            <p:cNvPr id="11" name="Arrow: Curved Up 10">
              <a:extLst>
                <a:ext uri="{FF2B5EF4-FFF2-40B4-BE49-F238E27FC236}">
                  <a16:creationId xmlns:a16="http://schemas.microsoft.com/office/drawing/2014/main" id="{C03EAE78-439E-46AB-A534-3EE3B48A46A3}"/>
                </a:ext>
              </a:extLst>
            </p:cNvPr>
            <p:cNvSpPr/>
            <p:nvPr/>
          </p:nvSpPr>
          <p:spPr>
            <a:xfrm flipV="1">
              <a:off x="3206750" y="1690688"/>
              <a:ext cx="5778500" cy="1184275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A0D5B228-F57C-4FFB-A6A9-D33CFC87BF6D}"/>
                </a:ext>
              </a:extLst>
            </p:cNvPr>
            <p:cNvSpPr/>
            <p:nvPr/>
          </p:nvSpPr>
          <p:spPr>
            <a:xfrm flipH="1" flipV="1">
              <a:off x="4762500" y="2263774"/>
              <a:ext cx="419100" cy="596901"/>
            </a:xfrm>
            <a:prstGeom prst="foldedCorne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EA5BD59A-3D11-46D2-A515-D19BCFB5DCCD}"/>
                </a:ext>
              </a:extLst>
            </p:cNvPr>
            <p:cNvSpPr/>
            <p:nvPr/>
          </p:nvSpPr>
          <p:spPr>
            <a:xfrm flipH="1" flipV="1">
              <a:off x="5526866" y="2263774"/>
              <a:ext cx="419100" cy="596901"/>
            </a:xfrm>
            <a:prstGeom prst="foldedCorne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: Folded Corner 13">
              <a:extLst>
                <a:ext uri="{FF2B5EF4-FFF2-40B4-BE49-F238E27FC236}">
                  <a16:creationId xmlns:a16="http://schemas.microsoft.com/office/drawing/2014/main" id="{1902BC48-F530-477B-B90F-216C9D75567D}"/>
                </a:ext>
              </a:extLst>
            </p:cNvPr>
            <p:cNvSpPr/>
            <p:nvPr/>
          </p:nvSpPr>
          <p:spPr>
            <a:xfrm flipH="1" flipV="1">
              <a:off x="6298910" y="2263774"/>
              <a:ext cx="419100" cy="596901"/>
            </a:xfrm>
            <a:prstGeom prst="foldedCorne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E253DD-0EA7-441E-8623-4EA2F2F25E80}"/>
                </a:ext>
              </a:extLst>
            </p:cNvPr>
            <p:cNvSpPr txBox="1"/>
            <p:nvPr/>
          </p:nvSpPr>
          <p:spPr>
            <a:xfrm>
              <a:off x="5209915" y="1839396"/>
              <a:ext cx="1298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/>
                <a:t>Data pages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BAFBEF-0AFF-4472-8A4B-6F656047FDC8}"/>
              </a:ext>
            </a:extLst>
          </p:cNvPr>
          <p:cNvGrpSpPr/>
          <p:nvPr/>
        </p:nvGrpSpPr>
        <p:grpSpPr>
          <a:xfrm>
            <a:off x="3108325" y="5138735"/>
            <a:ext cx="5975350" cy="1481139"/>
            <a:chOff x="3108325" y="5138735"/>
            <a:chExt cx="5975350" cy="1481139"/>
          </a:xfrm>
        </p:grpSpPr>
        <p:sp>
          <p:nvSpPr>
            <p:cNvPr id="18" name="Arrow: Curved Up 17">
              <a:extLst>
                <a:ext uri="{FF2B5EF4-FFF2-40B4-BE49-F238E27FC236}">
                  <a16:creationId xmlns:a16="http://schemas.microsoft.com/office/drawing/2014/main" id="{1EC2ADBB-A3C9-4C01-B836-33D3A690A4D3}"/>
                </a:ext>
              </a:extLst>
            </p:cNvPr>
            <p:cNvSpPr/>
            <p:nvPr/>
          </p:nvSpPr>
          <p:spPr>
            <a:xfrm>
              <a:off x="3108325" y="5138735"/>
              <a:ext cx="5975350" cy="148113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9" name="Rectangle: Folded Corner 18">
              <a:extLst>
                <a:ext uri="{FF2B5EF4-FFF2-40B4-BE49-F238E27FC236}">
                  <a16:creationId xmlns:a16="http://schemas.microsoft.com/office/drawing/2014/main" id="{E4ACCF98-C6FE-4989-BF2D-151D8B514C0F}"/>
                </a:ext>
              </a:extLst>
            </p:cNvPr>
            <p:cNvSpPr/>
            <p:nvPr/>
          </p:nvSpPr>
          <p:spPr>
            <a:xfrm flipH="1" flipV="1">
              <a:off x="4972050" y="5286528"/>
              <a:ext cx="419100" cy="596901"/>
            </a:xfrm>
            <a:prstGeom prst="foldedCorne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: Folded Corner 19">
              <a:extLst>
                <a:ext uri="{FF2B5EF4-FFF2-40B4-BE49-F238E27FC236}">
                  <a16:creationId xmlns:a16="http://schemas.microsoft.com/office/drawing/2014/main" id="{0358F8D1-1A25-4625-93DA-A32587EBBB9E}"/>
                </a:ext>
              </a:extLst>
            </p:cNvPr>
            <p:cNvSpPr/>
            <p:nvPr/>
          </p:nvSpPr>
          <p:spPr>
            <a:xfrm flipH="1" flipV="1">
              <a:off x="5736416" y="5286528"/>
              <a:ext cx="419100" cy="596901"/>
            </a:xfrm>
            <a:prstGeom prst="foldedCorne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: Folded Corner 20">
              <a:extLst>
                <a:ext uri="{FF2B5EF4-FFF2-40B4-BE49-F238E27FC236}">
                  <a16:creationId xmlns:a16="http://schemas.microsoft.com/office/drawing/2014/main" id="{99C5D925-03A2-4931-8B52-86CD262614CA}"/>
                </a:ext>
              </a:extLst>
            </p:cNvPr>
            <p:cNvSpPr/>
            <p:nvPr/>
          </p:nvSpPr>
          <p:spPr>
            <a:xfrm flipH="1" flipV="1">
              <a:off x="6508460" y="5286528"/>
              <a:ext cx="419100" cy="596901"/>
            </a:xfrm>
            <a:prstGeom prst="foldedCorne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AE7635-728D-48CA-8F16-C0E5E86CBA05}"/>
                </a:ext>
              </a:extLst>
            </p:cNvPr>
            <p:cNvSpPr txBox="1"/>
            <p:nvPr/>
          </p:nvSpPr>
          <p:spPr>
            <a:xfrm>
              <a:off x="5071368" y="5953678"/>
              <a:ext cx="1856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/>
                <a:t>Page table pages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096171-07B2-4C0F-8A95-119251BF6D9F}"/>
              </a:ext>
            </a:extLst>
          </p:cNvPr>
          <p:cNvGrpSpPr/>
          <p:nvPr/>
        </p:nvGrpSpPr>
        <p:grpSpPr>
          <a:xfrm>
            <a:off x="4633362" y="3164286"/>
            <a:ext cx="2524934" cy="1122632"/>
            <a:chOff x="4633362" y="3164286"/>
            <a:chExt cx="2524934" cy="112263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CD3E8F8-7C5A-446D-BC6F-C39C9BAF6A4C}"/>
                </a:ext>
              </a:extLst>
            </p:cNvPr>
            <p:cNvGrpSpPr/>
            <p:nvPr/>
          </p:nvGrpSpPr>
          <p:grpSpPr>
            <a:xfrm>
              <a:off x="4633362" y="3164286"/>
              <a:ext cx="2524934" cy="1122632"/>
              <a:chOff x="4587066" y="3347241"/>
              <a:chExt cx="2524934" cy="1122632"/>
            </a:xfrm>
          </p:grpSpPr>
          <p:sp>
            <p:nvSpPr>
              <p:cNvPr id="15" name="Arrow: Down 14">
                <a:extLst>
                  <a:ext uri="{FF2B5EF4-FFF2-40B4-BE49-F238E27FC236}">
                    <a16:creationId xmlns:a16="http://schemas.microsoft.com/office/drawing/2014/main" id="{F3BDBE58-8735-4F02-8AFF-C1519503B048}"/>
                  </a:ext>
                </a:extLst>
              </p:cNvPr>
              <p:cNvSpPr/>
              <p:nvPr/>
            </p:nvSpPr>
            <p:spPr>
              <a:xfrm>
                <a:off x="5526866" y="3347241"/>
                <a:ext cx="569134" cy="506147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342894-DA78-4211-A864-202D0425B288}"/>
                  </a:ext>
                </a:extLst>
              </p:cNvPr>
              <p:cNvSpPr/>
              <p:nvPr/>
            </p:nvSpPr>
            <p:spPr>
              <a:xfrm>
                <a:off x="4587066" y="3912915"/>
                <a:ext cx="2524934" cy="556958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3200"/>
                  <a:t>   Radiant</a:t>
                </a:r>
              </a:p>
            </p:txBody>
          </p:sp>
        </p:grpSp>
        <p:pic>
          <p:nvPicPr>
            <p:cNvPr id="38" name="Graphic 37" descr="Lightbulb and gear with solid fill">
              <a:extLst>
                <a:ext uri="{FF2B5EF4-FFF2-40B4-BE49-F238E27FC236}">
                  <a16:creationId xmlns:a16="http://schemas.microsoft.com/office/drawing/2014/main" id="{DFDA5FAD-7850-4CE3-A43B-3C70C43E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62500" y="3733540"/>
              <a:ext cx="527340" cy="527340"/>
            </a:xfrm>
            <a:prstGeom prst="rect">
              <a:avLst/>
            </a:prstGeom>
          </p:spPr>
        </p:pic>
      </p:grpSp>
      <p:pic>
        <p:nvPicPr>
          <p:cNvPr id="39" name="Graphic 38" descr="Lightbulb and gear with solid fill">
            <a:extLst>
              <a:ext uri="{FF2B5EF4-FFF2-40B4-BE49-F238E27FC236}">
                <a16:creationId xmlns:a16="http://schemas.microsoft.com/office/drawing/2014/main" id="{FD23FD1D-E2EC-4DD4-830A-127B0E6B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4881" y="3727074"/>
            <a:ext cx="527340" cy="5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8EFA-93CC-424C-9C46-201C581E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Enabling Migrations (Leaf-level pages)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A4812-6286-49B5-BBDE-C5ECCEDA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78107-73AF-4595-9700-081E202B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9F6981-EF63-4130-B045-0D9D0D1F1947}"/>
              </a:ext>
            </a:extLst>
          </p:cNvPr>
          <p:cNvGrpSpPr/>
          <p:nvPr/>
        </p:nvGrpSpPr>
        <p:grpSpPr>
          <a:xfrm>
            <a:off x="5845629" y="1897518"/>
            <a:ext cx="6229283" cy="3588882"/>
            <a:chOff x="1108594" y="1690688"/>
            <a:chExt cx="9790662" cy="4929186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9B7781F4-9C0C-4B39-93D7-3B52027F0ECF}"/>
                </a:ext>
              </a:extLst>
            </p:cNvPr>
            <p:cNvSpPr/>
            <p:nvPr/>
          </p:nvSpPr>
          <p:spPr>
            <a:xfrm>
              <a:off x="1108594" y="2860675"/>
              <a:ext cx="1914006" cy="1583591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/>
                <a:t>NUMA Node 1</a:t>
              </a: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B87A7564-CE4A-4EEF-8E57-7CDD9EDABCD9}"/>
                </a:ext>
              </a:extLst>
            </p:cNvPr>
            <p:cNvSpPr/>
            <p:nvPr/>
          </p:nvSpPr>
          <p:spPr>
            <a:xfrm>
              <a:off x="8985250" y="2784748"/>
              <a:ext cx="1914006" cy="1641378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/>
                <a:t>NUMA Node 2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711A92DC-37FB-4E1C-B6BF-2F2C50906AC3}"/>
                </a:ext>
              </a:extLst>
            </p:cNvPr>
            <p:cNvSpPr/>
            <p:nvPr/>
          </p:nvSpPr>
          <p:spPr>
            <a:xfrm>
              <a:off x="5661399" y="4444267"/>
              <a:ext cx="569134" cy="53498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84055DB-00BE-4701-AA58-0A8998B2845E}"/>
                </a:ext>
              </a:extLst>
            </p:cNvPr>
            <p:cNvGrpSpPr/>
            <p:nvPr/>
          </p:nvGrpSpPr>
          <p:grpSpPr>
            <a:xfrm>
              <a:off x="3206750" y="1690688"/>
              <a:ext cx="5778500" cy="1184275"/>
              <a:chOff x="3206750" y="1690688"/>
              <a:chExt cx="5778500" cy="1184275"/>
            </a:xfrm>
          </p:grpSpPr>
          <p:sp>
            <p:nvSpPr>
              <p:cNvPr id="11" name="Arrow: Curved Up 10">
                <a:extLst>
                  <a:ext uri="{FF2B5EF4-FFF2-40B4-BE49-F238E27FC236}">
                    <a16:creationId xmlns:a16="http://schemas.microsoft.com/office/drawing/2014/main" id="{C03EAE78-439E-46AB-A534-3EE3B48A46A3}"/>
                  </a:ext>
                </a:extLst>
              </p:cNvPr>
              <p:cNvSpPr/>
              <p:nvPr/>
            </p:nvSpPr>
            <p:spPr>
              <a:xfrm flipV="1">
                <a:off x="3206750" y="1690688"/>
                <a:ext cx="5778500" cy="1184275"/>
              </a:xfrm>
              <a:prstGeom prst="curved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: Folded Corner 11">
                <a:extLst>
                  <a:ext uri="{FF2B5EF4-FFF2-40B4-BE49-F238E27FC236}">
                    <a16:creationId xmlns:a16="http://schemas.microsoft.com/office/drawing/2014/main" id="{A0D5B228-F57C-4FFB-A6A9-D33CFC87BF6D}"/>
                  </a:ext>
                </a:extLst>
              </p:cNvPr>
              <p:cNvSpPr/>
              <p:nvPr/>
            </p:nvSpPr>
            <p:spPr>
              <a:xfrm flipH="1" flipV="1">
                <a:off x="4762500" y="2263774"/>
                <a:ext cx="419100" cy="596901"/>
              </a:xfrm>
              <a:prstGeom prst="foldedCorner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Rectangle: Folded Corner 12">
                <a:extLst>
                  <a:ext uri="{FF2B5EF4-FFF2-40B4-BE49-F238E27FC236}">
                    <a16:creationId xmlns:a16="http://schemas.microsoft.com/office/drawing/2014/main" id="{EA5BD59A-3D11-46D2-A515-D19BCFB5DCCD}"/>
                  </a:ext>
                </a:extLst>
              </p:cNvPr>
              <p:cNvSpPr/>
              <p:nvPr/>
            </p:nvSpPr>
            <p:spPr>
              <a:xfrm flipH="1" flipV="1">
                <a:off x="5526866" y="2263774"/>
                <a:ext cx="419100" cy="596901"/>
              </a:xfrm>
              <a:prstGeom prst="foldedCorner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Rectangle: Folded Corner 13">
                <a:extLst>
                  <a:ext uri="{FF2B5EF4-FFF2-40B4-BE49-F238E27FC236}">
                    <a16:creationId xmlns:a16="http://schemas.microsoft.com/office/drawing/2014/main" id="{1902BC48-F530-477B-B90F-216C9D75567D}"/>
                  </a:ext>
                </a:extLst>
              </p:cNvPr>
              <p:cNvSpPr/>
              <p:nvPr/>
            </p:nvSpPr>
            <p:spPr>
              <a:xfrm flipH="1" flipV="1">
                <a:off x="6298910" y="2263774"/>
                <a:ext cx="419100" cy="596901"/>
              </a:xfrm>
              <a:prstGeom prst="foldedCorner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EBAFBEF-0AFF-4472-8A4B-6F656047FDC8}"/>
                </a:ext>
              </a:extLst>
            </p:cNvPr>
            <p:cNvGrpSpPr/>
            <p:nvPr/>
          </p:nvGrpSpPr>
          <p:grpSpPr>
            <a:xfrm>
              <a:off x="3108325" y="5138735"/>
              <a:ext cx="5975350" cy="1481139"/>
              <a:chOff x="3108325" y="5138735"/>
              <a:chExt cx="5975350" cy="1481139"/>
            </a:xfrm>
          </p:grpSpPr>
          <p:sp>
            <p:nvSpPr>
              <p:cNvPr id="18" name="Arrow: Curved Up 17">
                <a:extLst>
                  <a:ext uri="{FF2B5EF4-FFF2-40B4-BE49-F238E27FC236}">
                    <a16:creationId xmlns:a16="http://schemas.microsoft.com/office/drawing/2014/main" id="{1EC2ADBB-A3C9-4C01-B836-33D3A690A4D3}"/>
                  </a:ext>
                </a:extLst>
              </p:cNvPr>
              <p:cNvSpPr/>
              <p:nvPr/>
            </p:nvSpPr>
            <p:spPr>
              <a:xfrm>
                <a:off x="3108325" y="5138735"/>
                <a:ext cx="5975350" cy="1481139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: Folded Corner 18">
                <a:extLst>
                  <a:ext uri="{FF2B5EF4-FFF2-40B4-BE49-F238E27FC236}">
                    <a16:creationId xmlns:a16="http://schemas.microsoft.com/office/drawing/2014/main" id="{E4ACCF98-C6FE-4989-BF2D-151D8B514C0F}"/>
                  </a:ext>
                </a:extLst>
              </p:cNvPr>
              <p:cNvSpPr/>
              <p:nvPr/>
            </p:nvSpPr>
            <p:spPr>
              <a:xfrm flipH="1" flipV="1">
                <a:off x="4972050" y="5286528"/>
                <a:ext cx="419100" cy="596901"/>
              </a:xfrm>
              <a:prstGeom prst="foldedCorner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Rectangle: Folded Corner 19">
                <a:extLst>
                  <a:ext uri="{FF2B5EF4-FFF2-40B4-BE49-F238E27FC236}">
                    <a16:creationId xmlns:a16="http://schemas.microsoft.com/office/drawing/2014/main" id="{0358F8D1-1A25-4625-93DA-A32587EBBB9E}"/>
                  </a:ext>
                </a:extLst>
              </p:cNvPr>
              <p:cNvSpPr/>
              <p:nvPr/>
            </p:nvSpPr>
            <p:spPr>
              <a:xfrm flipH="1" flipV="1">
                <a:off x="5736416" y="5286528"/>
                <a:ext cx="419100" cy="596901"/>
              </a:xfrm>
              <a:prstGeom prst="foldedCorner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Rectangle: Folded Corner 20">
                <a:extLst>
                  <a:ext uri="{FF2B5EF4-FFF2-40B4-BE49-F238E27FC236}">
                    <a16:creationId xmlns:a16="http://schemas.microsoft.com/office/drawing/2014/main" id="{99C5D925-03A2-4931-8B52-86CD262614CA}"/>
                  </a:ext>
                </a:extLst>
              </p:cNvPr>
              <p:cNvSpPr/>
              <p:nvPr/>
            </p:nvSpPr>
            <p:spPr>
              <a:xfrm flipH="1" flipV="1">
                <a:off x="6508460" y="5286528"/>
                <a:ext cx="419100" cy="596901"/>
              </a:xfrm>
              <a:prstGeom prst="foldedCorner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E096171-07B2-4C0F-8A95-119251BF6D9F}"/>
                </a:ext>
              </a:extLst>
            </p:cNvPr>
            <p:cNvGrpSpPr/>
            <p:nvPr/>
          </p:nvGrpSpPr>
          <p:grpSpPr>
            <a:xfrm>
              <a:off x="4633362" y="3164286"/>
              <a:ext cx="2524934" cy="1122632"/>
              <a:chOff x="4633362" y="3164286"/>
              <a:chExt cx="2524934" cy="112263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CD3E8F8-7C5A-446D-BC6F-C39C9BAF6A4C}"/>
                  </a:ext>
                </a:extLst>
              </p:cNvPr>
              <p:cNvGrpSpPr/>
              <p:nvPr/>
            </p:nvGrpSpPr>
            <p:grpSpPr>
              <a:xfrm>
                <a:off x="4633362" y="3164286"/>
                <a:ext cx="2524934" cy="1122632"/>
                <a:chOff x="4587066" y="3347241"/>
                <a:chExt cx="2524934" cy="1122632"/>
              </a:xfrm>
            </p:grpSpPr>
            <p:sp>
              <p:nvSpPr>
                <p:cNvPr id="15" name="Arrow: Down 14">
                  <a:extLst>
                    <a:ext uri="{FF2B5EF4-FFF2-40B4-BE49-F238E27FC236}">
                      <a16:creationId xmlns:a16="http://schemas.microsoft.com/office/drawing/2014/main" id="{F3BDBE58-8735-4F02-8AFF-C1519503B048}"/>
                    </a:ext>
                  </a:extLst>
                </p:cNvPr>
                <p:cNvSpPr/>
                <p:nvPr/>
              </p:nvSpPr>
              <p:spPr>
                <a:xfrm>
                  <a:off x="5526866" y="3347241"/>
                  <a:ext cx="569134" cy="506147"/>
                </a:xfrm>
                <a:prstGeom prst="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D342894-DA78-4211-A864-202D0425B288}"/>
                    </a:ext>
                  </a:extLst>
                </p:cNvPr>
                <p:cNvSpPr/>
                <p:nvPr/>
              </p:nvSpPr>
              <p:spPr>
                <a:xfrm>
                  <a:off x="4587066" y="3912915"/>
                  <a:ext cx="2524934" cy="556958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/>
                    <a:t>   Radiant</a:t>
                  </a:r>
                </a:p>
              </p:txBody>
            </p:sp>
          </p:grpSp>
          <p:pic>
            <p:nvPicPr>
              <p:cNvPr id="38" name="Graphic 37" descr="Lightbulb and gear with solid fill">
                <a:extLst>
                  <a:ext uri="{FF2B5EF4-FFF2-40B4-BE49-F238E27FC236}">
                    <a16:creationId xmlns:a16="http://schemas.microsoft.com/office/drawing/2014/main" id="{DFDA5FAD-7850-4CE3-A43B-3C70C43E9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762500" y="3733540"/>
                <a:ext cx="527340" cy="527340"/>
              </a:xfrm>
              <a:prstGeom prst="rect">
                <a:avLst/>
              </a:prstGeom>
            </p:spPr>
          </p:pic>
        </p:grpSp>
        <p:pic>
          <p:nvPicPr>
            <p:cNvPr id="39" name="Graphic 38" descr="Lightbulb and gear with solid fill">
              <a:extLst>
                <a:ext uri="{FF2B5EF4-FFF2-40B4-BE49-F238E27FC236}">
                  <a16:creationId xmlns:a16="http://schemas.microsoft.com/office/drawing/2014/main" id="{FD23FD1D-E2EC-4DD4-830A-127B0E6B0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64881" y="3727074"/>
              <a:ext cx="527340" cy="527340"/>
            </a:xfrm>
            <a:prstGeom prst="rect">
              <a:avLst/>
            </a:prstGeom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634AF55-D3DE-4B5B-8537-A15849B2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38" y="1997188"/>
            <a:ext cx="5044403" cy="4052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/>
            <a:r>
              <a:rPr lang="en-US" sz="2800">
                <a:cs typeface="Calibri Light"/>
              </a:rPr>
              <a:t>Data-page-migration triggered migration</a:t>
            </a:r>
            <a:endParaRPr lang="en-US">
              <a:cs typeface="Calibri"/>
            </a:endParaRPr>
          </a:p>
          <a:p>
            <a:pPr marL="914400" lvl="1"/>
            <a:r>
              <a:rPr lang="en-US">
                <a:cs typeface="Calibri"/>
              </a:rPr>
              <a:t>Derive the hotness from the data pages</a:t>
            </a:r>
          </a:p>
          <a:p>
            <a:pPr marL="914400" lvl="1"/>
            <a:r>
              <a:rPr lang="en-US">
                <a:cs typeface="Calibri"/>
              </a:rPr>
              <a:t>No additional structures are required</a:t>
            </a:r>
          </a:p>
          <a:p>
            <a:pPr marL="914400" lvl="1"/>
            <a:r>
              <a:rPr lang="en-US">
                <a:cs typeface="Calibri"/>
              </a:rPr>
              <a:t>No additional tracking is required</a:t>
            </a:r>
          </a:p>
          <a:p>
            <a:pPr marL="914400" lvl="1"/>
            <a:r>
              <a:rPr lang="en-US">
                <a:cs typeface="Calibri"/>
              </a:rPr>
              <a:t>Independent of the data migration policies</a:t>
            </a:r>
          </a:p>
        </p:txBody>
      </p:sp>
    </p:spTree>
    <p:extLst>
      <p:ext uri="{BB962C8B-B14F-4D97-AF65-F5344CB8AC3E}">
        <p14:creationId xmlns:p14="http://schemas.microsoft.com/office/powerpoint/2010/main" val="23308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48F1-BD2D-465E-B135-A40C4F44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414D-767B-405B-A3B6-4F808759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7668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t-BR" dirty="0">
                <a:cs typeface="Calibri"/>
              </a:rPr>
              <a:t>Workbench:</a:t>
            </a:r>
            <a:endParaRPr lang="en-US" dirty="0"/>
          </a:p>
          <a:p>
            <a:r>
              <a:rPr lang="pt-BR" dirty="0">
                <a:cs typeface="Calibri"/>
              </a:rPr>
              <a:t>Intel(R) Xeon(R) Gold 6252N CPU 96 cores (2x2x24)</a:t>
            </a:r>
            <a:endParaRPr lang="pt-BR" dirty="0"/>
          </a:p>
          <a:p>
            <a:r>
              <a:rPr lang="pt-BR" dirty="0">
                <a:cs typeface="Calibri"/>
              </a:rPr>
              <a:t>384 GB DRAM</a:t>
            </a:r>
            <a:endParaRPr lang="pt-BR" dirty="0"/>
          </a:p>
          <a:p>
            <a:r>
              <a:rPr lang="pt-BR" dirty="0">
                <a:cs typeface="Calibri"/>
              </a:rPr>
              <a:t>1.6 TB Optane</a:t>
            </a:r>
            <a:endParaRPr lang="pt-BR" dirty="0"/>
          </a:p>
          <a:p>
            <a:r>
              <a:rPr lang="pt-BR" dirty="0">
                <a:cs typeface="Calibri"/>
              </a:rPr>
              <a:t>Linux kernel 5.6.0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A0233-AA4D-4BAD-A9AC-59385D27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16B3-AFBB-4507-839F-C52E4C22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286463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48F1-BD2D-465E-B135-A40C4F44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414D-767B-405B-A3B6-4F8087594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DE359-F5F7-43F0-9828-6206ADA4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3994B-06C1-46F3-943C-C1D7E8D9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548831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C87E-F432-460F-851E-7FEBADC9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Machine layout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555E3-1E77-46A2-BB8E-B0291E49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26772-051A-4B1B-907B-9120716E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30</a:t>
            </a:fld>
            <a:endParaRPr lang="en-US"/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E3FE628C-ED44-4670-90E9-16019911A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4735" y="1826375"/>
            <a:ext cx="7050045" cy="3711404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AF1766-038C-4C70-B93C-D520251E58C6}"/>
              </a:ext>
            </a:extLst>
          </p:cNvPr>
          <p:cNvSpPr/>
          <p:nvPr/>
        </p:nvSpPr>
        <p:spPr>
          <a:xfrm>
            <a:off x="2065638" y="2209799"/>
            <a:ext cx="1810264" cy="32518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B2BAC-CA14-4FD1-ADF3-D19790C8540E}"/>
              </a:ext>
            </a:extLst>
          </p:cNvPr>
          <p:cNvSpPr/>
          <p:nvPr/>
        </p:nvSpPr>
        <p:spPr>
          <a:xfrm>
            <a:off x="3795584" y="1828800"/>
            <a:ext cx="3396047" cy="36328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1D16A-9587-4416-A710-EE7859E1D4B2}"/>
              </a:ext>
            </a:extLst>
          </p:cNvPr>
          <p:cNvSpPr/>
          <p:nvPr/>
        </p:nvSpPr>
        <p:spPr>
          <a:xfrm>
            <a:off x="7265773" y="1756718"/>
            <a:ext cx="3313669" cy="37976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051F-5B84-4EF7-A18A-0FE6BEF8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7E463-CEC3-4385-B2B0-EF455828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31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1BFAB-4D65-433D-98C3-160C6087B081}"/>
              </a:ext>
            </a:extLst>
          </p:cNvPr>
          <p:cNvSpPr txBox="1"/>
          <p:nvPr/>
        </p:nvSpPr>
        <p:spPr>
          <a:xfrm>
            <a:off x="1901610" y="5313127"/>
            <a:ext cx="87092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Improvement in the page walk latency with Radiant for the </a:t>
            </a:r>
            <a:r>
              <a:rPr lang="en-US" b="1" i="1" dirty="0"/>
              <a:t>interleaved policy</a:t>
            </a:r>
            <a:r>
              <a:rPr lang="en-US" dirty="0"/>
              <a:t> (Memcached, RSS 1 TB, 100% read).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28619-B3E8-4EE0-8CD3-80BA36AC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2E13910-4EC6-4D08-8B75-67F5E84F7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1166" y="1454703"/>
            <a:ext cx="7181504" cy="394859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A04AE3-C4EC-4204-9616-F9A797F181F5}"/>
              </a:ext>
            </a:extLst>
          </p:cNvPr>
          <p:cNvSpPr/>
          <p:nvPr/>
        </p:nvSpPr>
        <p:spPr>
          <a:xfrm>
            <a:off x="3707449" y="1586740"/>
            <a:ext cx="5836601" cy="2994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858EAD0-91CB-4D92-9244-BAA4B595DED3}"/>
              </a:ext>
            </a:extLst>
          </p:cNvPr>
          <p:cNvSpPr/>
          <p:nvPr/>
        </p:nvSpPr>
        <p:spPr>
          <a:xfrm>
            <a:off x="9307287" y="1068875"/>
            <a:ext cx="2046513" cy="1018705"/>
          </a:xfrm>
          <a:prstGeom prst="wedgeRoundRectCallout">
            <a:avLst>
              <a:gd name="adj1" fmla="val -55051"/>
              <a:gd name="adj2" fmla="val 13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Radiant improves walk latency</a:t>
            </a:r>
          </a:p>
        </p:txBody>
      </p:sp>
    </p:spTree>
    <p:extLst>
      <p:ext uri="{BB962C8B-B14F-4D97-AF65-F5344CB8AC3E}">
        <p14:creationId xmlns:p14="http://schemas.microsoft.com/office/powerpoint/2010/main" val="31431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051F-5B84-4EF7-A18A-0FE6BEF8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017"/>
            <a:ext cx="9795638" cy="6875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">
                <a:solidFill>
                  <a:schemeClr val="bg1">
                    <a:lumMod val="50000"/>
                  </a:schemeClr>
                </a:solidFill>
                <a:ea typeface="+mj-lt"/>
                <a:cs typeface="+mj-lt"/>
              </a:rPr>
              <a:t>System-wide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A3CC7-4B8C-4228-BB4C-996A0E70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32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790D3-8AA2-48A7-A53B-E1C9C676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A116082-B786-4BC8-A159-FCD41D282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081"/>
          <a:stretch/>
        </p:blipFill>
        <p:spPr>
          <a:xfrm>
            <a:off x="842370" y="4213139"/>
            <a:ext cx="2944274" cy="216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9F2FCC-01AC-4D09-BA58-FD2B4146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1555"/>
          <a:stretch/>
        </p:blipFill>
        <p:spPr>
          <a:xfrm>
            <a:off x="8514038" y="4196350"/>
            <a:ext cx="2646098" cy="2160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8190436D-E0A8-4428-A71B-27CD736B0C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555"/>
          <a:stretch/>
        </p:blipFill>
        <p:spPr>
          <a:xfrm>
            <a:off x="4798717" y="4196350"/>
            <a:ext cx="2646098" cy="216000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82AE2A2-52B2-4115-B51D-6C58A085D680}"/>
              </a:ext>
            </a:extLst>
          </p:cNvPr>
          <p:cNvSpPr txBox="1">
            <a:spLocks/>
          </p:cNvSpPr>
          <p:nvPr/>
        </p:nvSpPr>
        <p:spPr>
          <a:xfrm>
            <a:off x="352425" y="3525558"/>
            <a:ext cx="9795638" cy="687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>
                    <a:lumMod val="50000"/>
                  </a:schemeClr>
                </a:solidFill>
              </a:rPr>
              <a:t>Multi-tenant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02E9868D-4CC3-4483-8C00-653CC4C6368B}"/>
              </a:ext>
            </a:extLst>
          </p:cNvPr>
          <p:cNvSpPr/>
          <p:nvPr/>
        </p:nvSpPr>
        <p:spPr>
          <a:xfrm>
            <a:off x="8829675" y="116280"/>
            <a:ext cx="3133723" cy="752475"/>
          </a:xfrm>
          <a:prstGeom prst="wedgeRoundRectCallout">
            <a:avLst>
              <a:gd name="adj1" fmla="val -23910"/>
              <a:gd name="adj2" fmla="val 4735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0" i="0" u="none" strike="noStrike" baseline="0">
                <a:latin typeface="LinLibertineT"/>
              </a:rPr>
              <a:t>Performance</a:t>
            </a:r>
            <a:r>
              <a:rPr lang="en-GB" sz="1800" b="0" i="0" u="none" strike="noStrike">
                <a:latin typeface="LinLibertineT"/>
              </a:rPr>
              <a:t> i</a:t>
            </a:r>
            <a:r>
              <a:rPr lang="en-GB" sz="1800" b="0" i="0" u="none" strike="noStrike" baseline="0">
                <a:latin typeface="LinLibertineT"/>
              </a:rPr>
              <a:t>mprovement of 20% on an average.</a:t>
            </a:r>
            <a:endParaRPr lang="en-IN"/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81C2984E-DE20-4BF3-A472-92C95BEFF101}"/>
              </a:ext>
            </a:extLst>
          </p:cNvPr>
          <p:cNvSpPr/>
          <p:nvPr/>
        </p:nvSpPr>
        <p:spPr>
          <a:xfrm>
            <a:off x="8908652" y="3555772"/>
            <a:ext cx="3204131" cy="700521"/>
          </a:xfrm>
          <a:prstGeom prst="wedgeRoundRectCallout">
            <a:avLst>
              <a:gd name="adj1" fmla="val -23910"/>
              <a:gd name="adj2" fmla="val 4735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0" i="0" u="none" strike="noStrike" baseline="0">
                <a:latin typeface="LinLibertineT"/>
              </a:rPr>
              <a:t>Performance improvement of 50% on an average.</a:t>
            </a:r>
            <a:endParaRPr lang="en-I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129DAF-49E5-4F23-BFF1-7E68BC602DF8}"/>
              </a:ext>
            </a:extLst>
          </p:cNvPr>
          <p:cNvGrpSpPr/>
          <p:nvPr/>
        </p:nvGrpSpPr>
        <p:grpSpPr>
          <a:xfrm>
            <a:off x="1914870" y="840599"/>
            <a:ext cx="2491843" cy="2773067"/>
            <a:chOff x="1914870" y="840599"/>
            <a:chExt cx="2491843" cy="27730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9FBC65-AB74-40F5-9963-CC86F7CE1269}"/>
                </a:ext>
              </a:extLst>
            </p:cNvPr>
            <p:cNvGrpSpPr/>
            <p:nvPr/>
          </p:nvGrpSpPr>
          <p:grpSpPr>
            <a:xfrm>
              <a:off x="1914870" y="840599"/>
              <a:ext cx="2491843" cy="2491843"/>
              <a:chOff x="1848196" y="954071"/>
              <a:chExt cx="2745683" cy="2841626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F65AF2D9-4D5F-48A2-930D-6E5D991905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-1" r="68856"/>
              <a:stretch/>
            </p:blipFill>
            <p:spPr>
              <a:xfrm>
                <a:off x="1848196" y="985822"/>
                <a:ext cx="1828454" cy="2809875"/>
              </a:xfrm>
              <a:prstGeom prst="rect">
                <a:avLst/>
              </a:pr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FE24C31F-8E13-45B6-B46D-016A8A6E0B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84266" t="-1017" r="2" b="1017"/>
              <a:stretch/>
            </p:blipFill>
            <p:spPr>
              <a:xfrm>
                <a:off x="3670300" y="954071"/>
                <a:ext cx="923579" cy="2809875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F14918-8DAB-844B-985F-28E83D13CC17}"/>
                </a:ext>
              </a:extLst>
            </p:cNvPr>
            <p:cNvSpPr txBox="1"/>
            <p:nvPr/>
          </p:nvSpPr>
          <p:spPr>
            <a:xfrm>
              <a:off x="2827594" y="3244334"/>
              <a:ext cx="146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Total Cycles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5906EB-BFA3-4AA8-9BAE-F259179B2F0B}"/>
              </a:ext>
            </a:extLst>
          </p:cNvPr>
          <p:cNvGrpSpPr/>
          <p:nvPr/>
        </p:nvGrpSpPr>
        <p:grpSpPr>
          <a:xfrm>
            <a:off x="4824966" y="840599"/>
            <a:ext cx="2491843" cy="2773067"/>
            <a:chOff x="4824966" y="840599"/>
            <a:chExt cx="2491843" cy="277306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3050DD-9F9A-4078-9444-575AB77E40FB}"/>
                </a:ext>
              </a:extLst>
            </p:cNvPr>
            <p:cNvGrpSpPr/>
            <p:nvPr/>
          </p:nvGrpSpPr>
          <p:grpSpPr>
            <a:xfrm>
              <a:off x="4824966" y="840599"/>
              <a:ext cx="2491843" cy="2491843"/>
              <a:chOff x="3581400" y="2024062"/>
              <a:chExt cx="2675419" cy="2841625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47BAF4E3-DF3D-457F-88C6-CB472FC13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r="73499"/>
              <a:stretch/>
            </p:blipFill>
            <p:spPr>
              <a:xfrm>
                <a:off x="3581400" y="2024062"/>
                <a:ext cx="1332774" cy="2809875"/>
              </a:xfrm>
              <a:prstGeom prst="rect">
                <a:avLst/>
              </a:prstGeom>
            </p:spPr>
          </p:pic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CB7482AB-98F1-42DB-9D66-719802882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82508" t="988" r="-9009" b="-988"/>
              <a:stretch/>
            </p:blipFill>
            <p:spPr>
              <a:xfrm>
                <a:off x="4924045" y="2055812"/>
                <a:ext cx="1332774" cy="2809875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0199A4-84E2-9A4F-97B2-41DF99425E6B}"/>
                </a:ext>
              </a:extLst>
            </p:cNvPr>
            <p:cNvSpPr txBox="1"/>
            <p:nvPr/>
          </p:nvSpPr>
          <p:spPr>
            <a:xfrm>
              <a:off x="5364268" y="3244334"/>
              <a:ext cx="1463464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Walk Cycles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D1D158-9E7A-4E8C-833E-94402F874244}"/>
              </a:ext>
            </a:extLst>
          </p:cNvPr>
          <p:cNvGrpSpPr/>
          <p:nvPr/>
        </p:nvGrpSpPr>
        <p:grpSpPr>
          <a:xfrm>
            <a:off x="7425566" y="840599"/>
            <a:ext cx="2491843" cy="2758326"/>
            <a:chOff x="7425566" y="840599"/>
            <a:chExt cx="2491843" cy="27583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E315E4-359B-4551-B674-07B8E6171574}"/>
                </a:ext>
              </a:extLst>
            </p:cNvPr>
            <p:cNvGrpSpPr/>
            <p:nvPr/>
          </p:nvGrpSpPr>
          <p:grpSpPr>
            <a:xfrm>
              <a:off x="7425566" y="840599"/>
              <a:ext cx="2491843" cy="2491843"/>
              <a:chOff x="6343630" y="840598"/>
              <a:chExt cx="2675419" cy="2809876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914CFAD3-7336-428A-9598-169AC79F1A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r="73499"/>
              <a:stretch/>
            </p:blipFill>
            <p:spPr>
              <a:xfrm>
                <a:off x="6343630" y="840599"/>
                <a:ext cx="1332774" cy="2809875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DB31B33E-2970-4A4F-A9AC-0977168D86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82881" r="-9382"/>
              <a:stretch/>
            </p:blipFill>
            <p:spPr>
              <a:xfrm>
                <a:off x="7686275" y="840598"/>
                <a:ext cx="1332774" cy="2809875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3BC162-DE55-9147-B0AC-E6F14396B6CE}"/>
                </a:ext>
              </a:extLst>
            </p:cNvPr>
            <p:cNvSpPr txBox="1"/>
            <p:nvPr/>
          </p:nvSpPr>
          <p:spPr>
            <a:xfrm>
              <a:off x="7978031" y="3229593"/>
              <a:ext cx="1463464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Stall Cycles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5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48F1-BD2D-465E-B135-A40C4F44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414D-767B-405B-A3B6-4F8087594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A0233-AA4D-4BAD-A9AC-59385D27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04945-2451-4E8B-8A32-91C33B85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1523906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6E6C-98FC-4310-8F4E-E01800A7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EC86-F185-4E5F-AF88-0455B38D8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Page table placement on tiered memory systems with terabytes of</a:t>
            </a:r>
            <a:br>
              <a:rPr lang="en-US" dirty="0"/>
            </a:br>
            <a:r>
              <a:rPr lang="en-US" dirty="0"/>
              <a:t>memory is important. </a:t>
            </a:r>
          </a:p>
          <a:p>
            <a:r>
              <a:rPr lang="en-US" dirty="0"/>
              <a:t>Naïve </a:t>
            </a:r>
            <a:r>
              <a:rPr lang="en-US"/>
              <a:t>solution results </a:t>
            </a:r>
            <a:r>
              <a:rPr lang="en-US" dirty="0"/>
              <a:t>in pathological behaviors.</a:t>
            </a:r>
            <a:endParaRPr lang="en-US">
              <a:cs typeface="Calibri"/>
            </a:endParaRPr>
          </a:p>
          <a:p>
            <a:r>
              <a:rPr lang="en-US"/>
              <a:t>Leverage page </a:t>
            </a:r>
            <a:r>
              <a:rPr lang="en-US" dirty="0"/>
              <a:t>table structure to devise simple, yet efficient, page table placement policies</a:t>
            </a:r>
            <a:endParaRPr lang="en-US">
              <a:cs typeface="Calibri"/>
            </a:endParaRPr>
          </a:p>
          <a:p>
            <a:r>
              <a:rPr lang="en-US"/>
              <a:t>Differentiating placement policies for high and low level of </a:t>
            </a:r>
            <a:r>
              <a:rPr lang="en-US" dirty="0"/>
              <a:t>page table </a:t>
            </a:r>
            <a:r>
              <a:rPr lang="en-US"/>
              <a:t>pages</a:t>
            </a:r>
          </a:p>
          <a:p>
            <a:r>
              <a:rPr lang="en-US"/>
              <a:t>We use a data-page-migration tiggered page table migration</a:t>
            </a:r>
            <a:br>
              <a:rPr lang="en-US" dirty="0"/>
            </a:b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C3EED-D9E1-4007-A7F9-D77EF031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9A6D-6BFD-42C1-A25E-AF06E9C7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21141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779F-27FC-4E1E-BCA8-10E4C10F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96" y="2068662"/>
            <a:ext cx="10515600" cy="2501178"/>
          </a:xfrm>
        </p:spPr>
        <p:txBody>
          <a:bodyPr>
            <a:noAutofit/>
          </a:bodyPr>
          <a:lstStyle/>
          <a:p>
            <a:r>
              <a:rPr lang="en-US" sz="3600" b="1" dirty="0"/>
              <a:t>Thank you</a:t>
            </a:r>
            <a:br>
              <a:rPr lang="en-US" sz="3600" dirty="0"/>
            </a:br>
            <a:br>
              <a:rPr lang="en-US" sz="3600" dirty="0"/>
            </a:br>
            <a:r>
              <a:rPr lang="en-US" sz="2000" dirty="0"/>
              <a:t>Contact: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sandeep.kumar@cse.iitd.ac.in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aravinda.prasad@intel.com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srsarangi@cse.iitd.ac.in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sreenivas.subramoney@intel.com</a:t>
            </a:r>
            <a:br>
              <a:rPr lang="en-US" sz="36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7281C-961E-406A-9E7D-ED104EDB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35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1555F-AEBF-43AB-B606-05EAE171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20153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4343-496F-4AB5-9C68-9FB19F19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F1EB9-028F-4546-B7DB-C165D722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3815B3-33F4-4652-9A2C-A58A29D63887}"/>
              </a:ext>
            </a:extLst>
          </p:cNvPr>
          <p:cNvGrpSpPr/>
          <p:nvPr/>
        </p:nvGrpSpPr>
        <p:grpSpPr>
          <a:xfrm>
            <a:off x="994071" y="2106239"/>
            <a:ext cx="9451248" cy="2171070"/>
            <a:chOff x="994071" y="2106239"/>
            <a:chExt cx="9451248" cy="2171070"/>
          </a:xfrm>
        </p:grpSpPr>
        <p:pic>
          <p:nvPicPr>
            <p:cNvPr id="1028" name="Picture 4" descr="What is DRAM (Dynamic Random Access Memory)? How Does it Work?">
              <a:extLst>
                <a:ext uri="{FF2B5EF4-FFF2-40B4-BE49-F238E27FC236}">
                  <a16:creationId xmlns:a16="http://schemas.microsoft.com/office/drawing/2014/main" id="{28062161-F210-49DE-99AC-35A2A7D0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319" y="2433328"/>
              <a:ext cx="4953000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mazon.com: Intel CPU BX806956230 Xeon Gold 6230 20C 40T 2.1GHz 27.5M  FC-LGA14B Retail: Computers &amp; Accessories">
              <a:extLst>
                <a:ext uri="{FF2B5EF4-FFF2-40B4-BE49-F238E27FC236}">
                  <a16:creationId xmlns:a16="http://schemas.microsoft.com/office/drawing/2014/main" id="{9FBA42C9-567C-487E-ACB2-DDF39A906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071" y="2496900"/>
              <a:ext cx="1632682" cy="1595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DCE7AFE4-B809-4420-BA32-9B50205F85C9}"/>
                </a:ext>
              </a:extLst>
            </p:cNvPr>
            <p:cNvSpPr/>
            <p:nvPr/>
          </p:nvSpPr>
          <p:spPr>
            <a:xfrm rot="5400000">
              <a:off x="3508681" y="2225515"/>
              <a:ext cx="627954" cy="179675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85C838-23C2-47B1-ABEF-5F9D3FDF9693}"/>
                </a:ext>
              </a:extLst>
            </p:cNvPr>
            <p:cNvSpPr txBox="1"/>
            <p:nvPr/>
          </p:nvSpPr>
          <p:spPr>
            <a:xfrm>
              <a:off x="7553182" y="3907977"/>
              <a:ext cx="831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DRAM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76CFBB-8122-448C-833E-81F99E64040C}"/>
                </a:ext>
              </a:extLst>
            </p:cNvPr>
            <p:cNvSpPr txBox="1"/>
            <p:nvPr/>
          </p:nvSpPr>
          <p:spPr>
            <a:xfrm>
              <a:off x="3257048" y="3469521"/>
              <a:ext cx="1796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SYSTEM BUS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A478A7-1830-47AB-BA94-E12BAD73E3A1}"/>
                </a:ext>
              </a:extLst>
            </p:cNvPr>
            <p:cNvSpPr txBox="1"/>
            <p:nvPr/>
          </p:nvSpPr>
          <p:spPr>
            <a:xfrm>
              <a:off x="1448583" y="2106239"/>
              <a:ext cx="704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CPU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D71D8-7F23-4F90-AC52-BB6A5D0D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C73507-497B-420A-8AC1-EA0D75E487F6}"/>
              </a:ext>
            </a:extLst>
          </p:cNvPr>
          <p:cNvGrpSpPr/>
          <p:nvPr/>
        </p:nvGrpSpPr>
        <p:grpSpPr>
          <a:xfrm>
            <a:off x="3382157" y="4092643"/>
            <a:ext cx="6862674" cy="2755474"/>
            <a:chOff x="3382157" y="4092643"/>
            <a:chExt cx="6862674" cy="27554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F4813E-36A3-43DF-B7B1-C572290D7BBB}"/>
                </a:ext>
              </a:extLst>
            </p:cNvPr>
            <p:cNvGrpSpPr/>
            <p:nvPr/>
          </p:nvGrpSpPr>
          <p:grpSpPr>
            <a:xfrm>
              <a:off x="3382157" y="4092643"/>
              <a:ext cx="6862674" cy="2755474"/>
              <a:chOff x="3382157" y="4092643"/>
              <a:chExt cx="6862674" cy="2755474"/>
            </a:xfrm>
          </p:grpSpPr>
          <p:pic>
            <p:nvPicPr>
              <p:cNvPr id="13" name="Picture 2" descr="Intel® Optane™ Persistent Memory">
                <a:extLst>
                  <a:ext uri="{FF2B5EF4-FFF2-40B4-BE49-F238E27FC236}">
                    <a16:creationId xmlns:a16="http://schemas.microsoft.com/office/drawing/2014/main" id="{02F37DE9-C231-4E2F-BE40-F91A4EF15E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2805" y="4557093"/>
                <a:ext cx="4522026" cy="2291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Arrow: Left-Up 4">
                <a:extLst>
                  <a:ext uri="{FF2B5EF4-FFF2-40B4-BE49-F238E27FC236}">
                    <a16:creationId xmlns:a16="http://schemas.microsoft.com/office/drawing/2014/main" id="{2EB4BC70-94B0-4324-BE98-B5B3DBCC329C}"/>
                  </a:ext>
                </a:extLst>
              </p:cNvPr>
              <p:cNvSpPr/>
              <p:nvPr/>
            </p:nvSpPr>
            <p:spPr>
              <a:xfrm flipH="1">
                <a:off x="3382157" y="4092643"/>
                <a:ext cx="1796751" cy="2028577"/>
              </a:xfrm>
              <a:prstGeom prst="leftUpArrow">
                <a:avLst>
                  <a:gd name="adj1" fmla="val 17094"/>
                  <a:gd name="adj2" fmla="val 20800"/>
                  <a:gd name="adj3" fmla="val 269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E069E3-FCD7-4D35-A6B9-0E26A0B0199A}"/>
                </a:ext>
              </a:extLst>
            </p:cNvPr>
            <p:cNvSpPr txBox="1"/>
            <p:nvPr/>
          </p:nvSpPr>
          <p:spPr>
            <a:xfrm>
              <a:off x="7634560" y="6308209"/>
              <a:ext cx="1189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Optane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75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3628-250E-439D-8234-16656870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26667" cy="1325563"/>
          </a:xfrm>
        </p:spPr>
        <p:txBody>
          <a:bodyPr/>
          <a:lstStyle/>
          <a:p>
            <a:r>
              <a:rPr lang="en-US"/>
              <a:t>Background: Optane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C8E28-32B0-4FA6-B51C-1598C16F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5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3A9433-5456-4CC5-9201-60700EB667E6}"/>
              </a:ext>
            </a:extLst>
          </p:cNvPr>
          <p:cNvGrpSpPr/>
          <p:nvPr/>
        </p:nvGrpSpPr>
        <p:grpSpPr>
          <a:xfrm>
            <a:off x="6620621" y="1567800"/>
            <a:ext cx="4770583" cy="4435040"/>
            <a:chOff x="6620621" y="1567800"/>
            <a:chExt cx="4770583" cy="44350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70CE55-C897-4703-B183-9957526C05FE}"/>
                </a:ext>
              </a:extLst>
            </p:cNvPr>
            <p:cNvGrpSpPr/>
            <p:nvPr/>
          </p:nvGrpSpPr>
          <p:grpSpPr>
            <a:xfrm>
              <a:off x="6620621" y="1567800"/>
              <a:ext cx="4770583" cy="4435040"/>
              <a:chOff x="6620621" y="1567800"/>
              <a:chExt cx="4770583" cy="4435040"/>
            </a:xfrm>
          </p:grpSpPr>
          <p:pic>
            <p:nvPicPr>
              <p:cNvPr id="11" name="Content Placeholder 5" descr="Processor">
                <a:extLst>
                  <a:ext uri="{FF2B5EF4-FFF2-40B4-BE49-F238E27FC236}">
                    <a16:creationId xmlns:a16="http://schemas.microsoft.com/office/drawing/2014/main" id="{DEAD0DDF-34C2-4813-8E88-DF9DF7938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81038" y="1567800"/>
                <a:ext cx="1196616" cy="1196616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4A3959-8F79-464B-A671-4FBF48401597}"/>
                  </a:ext>
                </a:extLst>
              </p:cNvPr>
              <p:cNvSpPr/>
              <p:nvPr/>
            </p:nvSpPr>
            <p:spPr>
              <a:xfrm>
                <a:off x="7131361" y="3700084"/>
                <a:ext cx="1927203" cy="70217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DRAM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0FAF5F-C031-43D7-92E8-3E9356A976B0}"/>
                  </a:ext>
                </a:extLst>
              </p:cNvPr>
              <p:cNvSpPr/>
              <p:nvPr/>
            </p:nvSpPr>
            <p:spPr>
              <a:xfrm>
                <a:off x="9426597" y="3718670"/>
                <a:ext cx="1927203" cy="6650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Optane</a:t>
                </a:r>
              </a:p>
            </p:txBody>
          </p:sp>
          <p:sp>
            <p:nvSpPr>
              <p:cNvPr id="14" name="Arrow: Up-Down 13">
                <a:extLst>
                  <a:ext uri="{FF2B5EF4-FFF2-40B4-BE49-F238E27FC236}">
                    <a16:creationId xmlns:a16="http://schemas.microsoft.com/office/drawing/2014/main" id="{48285E4E-3931-4E62-854E-D5E6BD864156}"/>
                  </a:ext>
                </a:extLst>
              </p:cNvPr>
              <p:cNvSpPr/>
              <p:nvPr/>
            </p:nvSpPr>
            <p:spPr>
              <a:xfrm>
                <a:off x="8959273" y="2764415"/>
                <a:ext cx="267855" cy="665001"/>
              </a:xfrm>
              <a:prstGeom prst="up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Left Brace 2">
                <a:extLst>
                  <a:ext uri="{FF2B5EF4-FFF2-40B4-BE49-F238E27FC236}">
                    <a16:creationId xmlns:a16="http://schemas.microsoft.com/office/drawing/2014/main" id="{74D63201-4CC1-415C-9F9F-078BBB821BD8}"/>
                  </a:ext>
                </a:extLst>
              </p:cNvPr>
              <p:cNvSpPr/>
              <p:nvPr/>
            </p:nvSpPr>
            <p:spPr>
              <a:xfrm rot="16200000">
                <a:off x="8966659" y="2739034"/>
                <a:ext cx="517236" cy="4331855"/>
              </a:xfrm>
              <a:prstGeom prst="leftBrace">
                <a:avLst>
                  <a:gd name="adj1" fmla="val 49405"/>
                  <a:gd name="adj2" fmla="val 5000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4A369F3-5628-42A8-AD8D-C95A5E7E46E3}"/>
                  </a:ext>
                </a:extLst>
              </p:cNvPr>
              <p:cNvSpPr/>
              <p:nvPr/>
            </p:nvSpPr>
            <p:spPr>
              <a:xfrm>
                <a:off x="6620621" y="1602584"/>
                <a:ext cx="934723" cy="90473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/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899828-3C89-4DF0-8294-B1811A472FCC}"/>
                  </a:ext>
                </a:extLst>
              </p:cNvPr>
              <p:cNvSpPr txBox="1"/>
              <p:nvPr/>
            </p:nvSpPr>
            <p:spPr>
              <a:xfrm>
                <a:off x="7717869" y="5356509"/>
                <a:ext cx="3417455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/>
                  <a:t>The operating system recognizes these as different NUMA nodes.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315874-BBC8-49FF-8D73-01DB49EC2C64}"/>
                </a:ext>
              </a:extLst>
            </p:cNvPr>
            <p:cNvSpPr txBox="1"/>
            <p:nvPr/>
          </p:nvSpPr>
          <p:spPr>
            <a:xfrm>
              <a:off x="7290227" y="4498808"/>
              <a:ext cx="386888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ED7D31"/>
                  </a:solidFill>
                </a:rPr>
                <a:t>Unified byte-addressable memory.</a:t>
              </a:r>
              <a:endParaRPr lang="en-US" sz="1600">
                <a:solidFill>
                  <a:srgbClr val="ED7D31"/>
                </a:solidFill>
                <a:cs typeface="Calibri"/>
              </a:endParaRPr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3028B44-EC89-4342-8DF0-C788F698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3A1D19-090B-4DF1-8D34-6AEE70675E38}"/>
              </a:ext>
            </a:extLst>
          </p:cNvPr>
          <p:cNvGrpSpPr/>
          <p:nvPr/>
        </p:nvGrpSpPr>
        <p:grpSpPr>
          <a:xfrm>
            <a:off x="655782" y="1690688"/>
            <a:ext cx="4613564" cy="4137893"/>
            <a:chOff x="655782" y="1690688"/>
            <a:chExt cx="4613564" cy="413789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4799F6-7A1D-476A-B7CB-EDBE4BA9012A}"/>
                </a:ext>
              </a:extLst>
            </p:cNvPr>
            <p:cNvGrpSpPr/>
            <p:nvPr/>
          </p:nvGrpSpPr>
          <p:grpSpPr>
            <a:xfrm>
              <a:off x="937491" y="2764415"/>
              <a:ext cx="4331855" cy="3064166"/>
              <a:chOff x="937491" y="2764415"/>
              <a:chExt cx="4331855" cy="306416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3E7C6F-D491-4100-9E84-D6A62EF434CD}"/>
                  </a:ext>
                </a:extLst>
              </p:cNvPr>
              <p:cNvSpPr/>
              <p:nvPr/>
            </p:nvSpPr>
            <p:spPr>
              <a:xfrm>
                <a:off x="937491" y="5163580"/>
                <a:ext cx="4331855" cy="6650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Optane as a main memory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30A88FB-952D-462E-9F92-AF205410E4F4}"/>
                  </a:ext>
                </a:extLst>
              </p:cNvPr>
              <p:cNvGrpSpPr/>
              <p:nvPr/>
            </p:nvGrpSpPr>
            <p:grpSpPr>
              <a:xfrm>
                <a:off x="1775534" y="2764415"/>
                <a:ext cx="2574523" cy="2302841"/>
                <a:chOff x="1775534" y="2764415"/>
                <a:chExt cx="2574523" cy="2302841"/>
              </a:xfrm>
            </p:grpSpPr>
            <p:sp>
              <p:nvSpPr>
                <p:cNvPr id="9" name="Arrow: Up-Down 8">
                  <a:extLst>
                    <a:ext uri="{FF2B5EF4-FFF2-40B4-BE49-F238E27FC236}">
                      <a16:creationId xmlns:a16="http://schemas.microsoft.com/office/drawing/2014/main" id="{9B921D8B-3C42-4181-A64B-4805C972FF47}"/>
                    </a:ext>
                  </a:extLst>
                </p:cNvPr>
                <p:cNvSpPr/>
                <p:nvPr/>
              </p:nvSpPr>
              <p:spPr>
                <a:xfrm>
                  <a:off x="2974110" y="2764415"/>
                  <a:ext cx="267855" cy="665001"/>
                </a:xfrm>
                <a:prstGeom prst="upDown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557E9389-E8ED-4746-8DDF-0ED23BA787D1}"/>
                    </a:ext>
                  </a:extLst>
                </p:cNvPr>
                <p:cNvGrpSpPr/>
                <p:nvPr/>
              </p:nvGrpSpPr>
              <p:grpSpPr>
                <a:xfrm>
                  <a:off x="1775534" y="3458794"/>
                  <a:ext cx="2574523" cy="1608462"/>
                  <a:chOff x="1775534" y="3458794"/>
                  <a:chExt cx="2574523" cy="1608462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BD502419-F31F-4A5F-84F1-FB7B0333FCC5}"/>
                      </a:ext>
                    </a:extLst>
                  </p:cNvPr>
                  <p:cNvSpPr/>
                  <p:nvPr/>
                </p:nvSpPr>
                <p:spPr>
                  <a:xfrm>
                    <a:off x="1775534" y="3458794"/>
                    <a:ext cx="2574523" cy="702171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DRAM acting as cache</a:t>
                    </a:r>
                  </a:p>
                </p:txBody>
              </p:sp>
              <p:sp>
                <p:nvSpPr>
                  <p:cNvPr id="10" name="Arrow: Up-Down 9">
                    <a:extLst>
                      <a:ext uri="{FF2B5EF4-FFF2-40B4-BE49-F238E27FC236}">
                        <a16:creationId xmlns:a16="http://schemas.microsoft.com/office/drawing/2014/main" id="{5660AD97-852A-4EB5-8989-A0718817D484}"/>
                      </a:ext>
                    </a:extLst>
                  </p:cNvPr>
                  <p:cNvSpPr/>
                  <p:nvPr/>
                </p:nvSpPr>
                <p:spPr>
                  <a:xfrm>
                    <a:off x="2974110" y="4402255"/>
                    <a:ext cx="267855" cy="665001"/>
                  </a:xfrm>
                  <a:prstGeom prst="upDownArrow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225B09-F768-4DCB-844D-EBAE9AAA4C8F}"/>
                </a:ext>
              </a:extLst>
            </p:cNvPr>
            <p:cNvSpPr/>
            <p:nvPr/>
          </p:nvSpPr>
          <p:spPr>
            <a:xfrm>
              <a:off x="655782" y="1690688"/>
              <a:ext cx="857131" cy="81662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/>
                <a:t>1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B2F6944-9A23-4550-8176-F8B49A5861BA}"/>
                </a:ext>
              </a:extLst>
            </p:cNvPr>
            <p:cNvGrpSpPr/>
            <p:nvPr/>
          </p:nvGrpSpPr>
          <p:grpSpPr>
            <a:xfrm>
              <a:off x="2620522" y="1692447"/>
              <a:ext cx="947321" cy="947321"/>
              <a:chOff x="2620522" y="1692447"/>
              <a:chExt cx="947321" cy="947321"/>
            </a:xfrm>
          </p:grpSpPr>
          <p:sp>
            <p:nvSpPr>
              <p:cNvPr id="22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620522" y="1991601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620522" y="1891883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620522" y="2091319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620522" y="2390473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620522" y="2290755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620522" y="2191037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480590" y="2290755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480590" y="2390473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480590" y="2191037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480590" y="1891883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480590" y="2091319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480590" y="1991601"/>
                <a:ext cx="87253" cy="49859"/>
              </a:xfrm>
              <a:custGeom>
                <a:avLst/>
                <a:gdLst>
                  <a:gd name="connsiteX0" fmla="*/ 0 w 87253"/>
                  <a:gd name="connsiteY0" fmla="*/ 0 h 49859"/>
                  <a:gd name="connsiteX1" fmla="*/ 87253 w 87253"/>
                  <a:gd name="connsiteY1" fmla="*/ 0 h 49859"/>
                  <a:gd name="connsiteX2" fmla="*/ 87253 w 87253"/>
                  <a:gd name="connsiteY2" fmla="*/ 49859 h 49859"/>
                  <a:gd name="connsiteX3" fmla="*/ 0 w 87253"/>
                  <a:gd name="connsiteY3" fmla="*/ 49859 h 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53" h="49859">
                    <a:moveTo>
                      <a:pt x="0" y="0"/>
                    </a:moveTo>
                    <a:lnTo>
                      <a:pt x="87253" y="0"/>
                    </a:lnTo>
                    <a:lnTo>
                      <a:pt x="87253" y="49859"/>
                    </a:lnTo>
                    <a:lnTo>
                      <a:pt x="0" y="49859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119112" y="1692447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318548" y="1692447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218830" y="1692447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019394" y="1692447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819958" y="1692447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919676" y="1692447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919676" y="2552515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819958" y="2552515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019394" y="2552515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119112" y="2552515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218830" y="2552515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3318548" y="2552515"/>
                <a:ext cx="49859" cy="87253"/>
              </a:xfrm>
              <a:custGeom>
                <a:avLst/>
                <a:gdLst>
                  <a:gd name="connsiteX0" fmla="*/ 0 w 49859"/>
                  <a:gd name="connsiteY0" fmla="*/ 0 h 87253"/>
                  <a:gd name="connsiteX1" fmla="*/ 49859 w 49859"/>
                  <a:gd name="connsiteY1" fmla="*/ 0 h 87253"/>
                  <a:gd name="connsiteX2" fmla="*/ 49859 w 49859"/>
                  <a:gd name="connsiteY2" fmla="*/ 87253 h 87253"/>
                  <a:gd name="connsiteX3" fmla="*/ 0 w 49859"/>
                  <a:gd name="connsiteY3" fmla="*/ 87253 h 8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9" h="87253">
                    <a:moveTo>
                      <a:pt x="0" y="0"/>
                    </a:moveTo>
                    <a:lnTo>
                      <a:pt x="49859" y="0"/>
                    </a:lnTo>
                    <a:lnTo>
                      <a:pt x="49859" y="87253"/>
                    </a:lnTo>
                    <a:lnTo>
                      <a:pt x="0" y="87253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932141" y="2004066"/>
                <a:ext cx="324083" cy="324083"/>
              </a:xfrm>
              <a:custGeom>
                <a:avLst/>
                <a:gdLst>
                  <a:gd name="connsiteX0" fmla="*/ 0 w 324083"/>
                  <a:gd name="connsiteY0" fmla="*/ 0 h 324083"/>
                  <a:gd name="connsiteX1" fmla="*/ 324084 w 324083"/>
                  <a:gd name="connsiteY1" fmla="*/ 0 h 324083"/>
                  <a:gd name="connsiteX2" fmla="*/ 324084 w 324083"/>
                  <a:gd name="connsiteY2" fmla="*/ 324084 h 324083"/>
                  <a:gd name="connsiteX3" fmla="*/ 0 w 324083"/>
                  <a:gd name="connsiteY3" fmla="*/ 324084 h 32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83" h="324083">
                    <a:moveTo>
                      <a:pt x="0" y="0"/>
                    </a:moveTo>
                    <a:lnTo>
                      <a:pt x="324084" y="0"/>
                    </a:lnTo>
                    <a:lnTo>
                      <a:pt x="324084" y="324084"/>
                    </a:lnTo>
                    <a:lnTo>
                      <a:pt x="0" y="324084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7" name="Content Placeholder 5" descr="Processor">
                <a:extLst>
                  <a:ext uri="{FF2B5EF4-FFF2-40B4-BE49-F238E27FC236}">
                    <a16:creationId xmlns:a16="http://schemas.microsoft.com/office/drawing/2014/main" id="{535FAF67-ED0E-49B1-B7B6-EE44FE6B21C7}"/>
                  </a:ext>
                </a:extLst>
              </p:cNvPr>
              <p:cNvSpPr/>
              <p:nvPr/>
            </p:nvSpPr>
            <p:spPr>
              <a:xfrm>
                <a:off x="2757634" y="1829559"/>
                <a:ext cx="673096" cy="673096"/>
              </a:xfrm>
              <a:custGeom>
                <a:avLst/>
                <a:gdLst>
                  <a:gd name="connsiteX0" fmla="*/ 623238 w 673096"/>
                  <a:gd name="connsiteY0" fmla="*/ 0 h 673096"/>
                  <a:gd name="connsiteX1" fmla="*/ 49859 w 673096"/>
                  <a:gd name="connsiteY1" fmla="*/ 0 h 673096"/>
                  <a:gd name="connsiteX2" fmla="*/ 0 w 673096"/>
                  <a:gd name="connsiteY2" fmla="*/ 49859 h 673096"/>
                  <a:gd name="connsiteX3" fmla="*/ 0 w 673096"/>
                  <a:gd name="connsiteY3" fmla="*/ 623238 h 673096"/>
                  <a:gd name="connsiteX4" fmla="*/ 49859 w 673096"/>
                  <a:gd name="connsiteY4" fmla="*/ 673097 h 673096"/>
                  <a:gd name="connsiteX5" fmla="*/ 623238 w 673096"/>
                  <a:gd name="connsiteY5" fmla="*/ 673097 h 673096"/>
                  <a:gd name="connsiteX6" fmla="*/ 673097 w 673096"/>
                  <a:gd name="connsiteY6" fmla="*/ 623238 h 673096"/>
                  <a:gd name="connsiteX7" fmla="*/ 673097 w 673096"/>
                  <a:gd name="connsiteY7" fmla="*/ 49859 h 673096"/>
                  <a:gd name="connsiteX8" fmla="*/ 623238 w 673096"/>
                  <a:gd name="connsiteY8" fmla="*/ 0 h 673096"/>
                  <a:gd name="connsiteX9" fmla="*/ 548449 w 673096"/>
                  <a:gd name="connsiteY9" fmla="*/ 548449 h 673096"/>
                  <a:gd name="connsiteX10" fmla="*/ 124648 w 673096"/>
                  <a:gd name="connsiteY10" fmla="*/ 548449 h 673096"/>
                  <a:gd name="connsiteX11" fmla="*/ 124648 w 673096"/>
                  <a:gd name="connsiteY11" fmla="*/ 124648 h 673096"/>
                  <a:gd name="connsiteX12" fmla="*/ 548449 w 673096"/>
                  <a:gd name="connsiteY12" fmla="*/ 124648 h 67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3096" h="673096">
                    <a:moveTo>
                      <a:pt x="623238" y="0"/>
                    </a:moveTo>
                    <a:lnTo>
                      <a:pt x="49859" y="0"/>
                    </a:lnTo>
                    <a:cubicBezTo>
                      <a:pt x="22323" y="0"/>
                      <a:pt x="0" y="22323"/>
                      <a:pt x="0" y="49859"/>
                    </a:cubicBezTo>
                    <a:lnTo>
                      <a:pt x="0" y="623238"/>
                    </a:lnTo>
                    <a:cubicBezTo>
                      <a:pt x="0" y="650773"/>
                      <a:pt x="22323" y="673097"/>
                      <a:pt x="49859" y="673097"/>
                    </a:cubicBezTo>
                    <a:lnTo>
                      <a:pt x="623238" y="673097"/>
                    </a:lnTo>
                    <a:cubicBezTo>
                      <a:pt x="650773" y="673097"/>
                      <a:pt x="673097" y="650773"/>
                      <a:pt x="673097" y="623238"/>
                    </a:cubicBezTo>
                    <a:lnTo>
                      <a:pt x="673097" y="49859"/>
                    </a:lnTo>
                    <a:cubicBezTo>
                      <a:pt x="673097" y="22323"/>
                      <a:pt x="650773" y="0"/>
                      <a:pt x="623238" y="0"/>
                    </a:cubicBezTo>
                    <a:close/>
                    <a:moveTo>
                      <a:pt x="548449" y="548449"/>
                    </a:moveTo>
                    <a:lnTo>
                      <a:pt x="124648" y="548449"/>
                    </a:lnTo>
                    <a:lnTo>
                      <a:pt x="124648" y="124648"/>
                    </a:lnTo>
                    <a:lnTo>
                      <a:pt x="548449" y="124648"/>
                    </a:lnTo>
                    <a:close/>
                  </a:path>
                </a:pathLst>
              </a:custGeom>
              <a:solidFill>
                <a:srgbClr val="000000"/>
              </a:solidFill>
              <a:ln w="1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DD40771-D4E5-4CF7-9E40-B368867694A4}"/>
              </a:ext>
            </a:extLst>
          </p:cNvPr>
          <p:cNvSpPr/>
          <p:nvPr/>
        </p:nvSpPr>
        <p:spPr>
          <a:xfrm>
            <a:off x="375681" y="1464471"/>
            <a:ext cx="5246703" cy="4690816"/>
          </a:xfrm>
          <a:prstGeom prst="rect">
            <a:avLst/>
          </a:prstGeom>
          <a:solidFill>
            <a:srgbClr val="E7E6E6">
              <a:alpha val="80000"/>
            </a:srgb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B996D7-C59F-4641-89AB-2DF9F7231B35}"/>
              </a:ext>
            </a:extLst>
          </p:cNvPr>
          <p:cNvSpPr txBox="1"/>
          <p:nvPr/>
        </p:nvSpPr>
        <p:spPr>
          <a:xfrm rot="2040000">
            <a:off x="9516979" y="1445795"/>
            <a:ext cx="2251911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Used in the paper</a:t>
            </a:r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2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0FB3-4F61-480D-ACF9-0659B744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</a:t>
            </a:r>
            <a:r>
              <a:rPr lang="en-US" sz="3200"/>
              <a:t>Comparison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923D5E-65FE-4906-AF07-26E3096A9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455011"/>
              </p:ext>
            </p:extLst>
          </p:nvPr>
        </p:nvGraphicFramePr>
        <p:xfrm>
          <a:off x="838201" y="1825625"/>
          <a:ext cx="54374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C5146-459C-41E8-9973-D52829E3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03B72-01EA-4C0E-9240-61FABFB6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C31E25-BA74-4EF8-BA72-F10046EBE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732765"/>
              </p:ext>
            </p:extLst>
          </p:nvPr>
        </p:nvGraphicFramePr>
        <p:xfrm>
          <a:off x="6813682" y="1825626"/>
          <a:ext cx="4628548" cy="406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A492A65-0D2B-464A-987D-F4E32B562FF9}"/>
              </a:ext>
            </a:extLst>
          </p:cNvPr>
          <p:cNvSpPr/>
          <p:nvPr/>
        </p:nvSpPr>
        <p:spPr>
          <a:xfrm>
            <a:off x="5760262" y="5891298"/>
            <a:ext cx="2074702" cy="822708"/>
          </a:xfrm>
          <a:prstGeom prst="wedgeRoundRectCallout">
            <a:avLst>
              <a:gd name="adj1" fmla="val -62117"/>
              <a:gd name="adj2" fmla="val -175672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Hot data in DRAM and cold data in Optane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871176-62AE-4657-B5EA-1A5117085361}"/>
              </a:ext>
            </a:extLst>
          </p:cNvPr>
          <p:cNvCxnSpPr/>
          <p:nvPr/>
        </p:nvCxnSpPr>
        <p:spPr>
          <a:xfrm>
            <a:off x="9142996" y="1530418"/>
            <a:ext cx="0" cy="482593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CD3628-B6AC-49DB-A45E-33C594BB88E0}"/>
              </a:ext>
            </a:extLst>
          </p:cNvPr>
          <p:cNvSpPr/>
          <p:nvPr/>
        </p:nvSpPr>
        <p:spPr>
          <a:xfrm>
            <a:off x="9807139" y="3359218"/>
            <a:ext cx="1635089" cy="1029903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4A50E4-7095-4EB8-9CB4-D9105D7CA56E}"/>
              </a:ext>
            </a:extLst>
          </p:cNvPr>
          <p:cNvSpPr txBox="1"/>
          <p:nvPr/>
        </p:nvSpPr>
        <p:spPr>
          <a:xfrm rot="2124399">
            <a:off x="10814700" y="3349992"/>
            <a:ext cx="1054771" cy="338554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This paper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2D345-17B9-430E-9DB7-112D5D41D920}"/>
              </a:ext>
            </a:extLst>
          </p:cNvPr>
          <p:cNvSpPr txBox="1"/>
          <p:nvPr/>
        </p:nvSpPr>
        <p:spPr>
          <a:xfrm>
            <a:off x="7161742" y="1825625"/>
            <a:ext cx="16924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/>
              <a:t>Many prior works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1C9BD-3057-41FF-B2E2-C1F7E7DA268D}"/>
              </a:ext>
            </a:extLst>
          </p:cNvPr>
          <p:cNvSpPr txBox="1"/>
          <p:nvPr/>
        </p:nvSpPr>
        <p:spPr>
          <a:xfrm>
            <a:off x="10155276" y="5572311"/>
            <a:ext cx="10581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N" sz="1600"/>
              <a:t>KLOCs</a:t>
            </a:r>
          </a:p>
          <a:p>
            <a:pPr algn="ctr"/>
            <a:r>
              <a:rPr lang="en-IN" sz="1200"/>
              <a:t>ASPLOS '21</a:t>
            </a:r>
            <a:endParaRPr lang="en-IN" sz="120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7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5F961C-9BFF-4DA1-8D65-98E2888B6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C5F961C-9BFF-4DA1-8D65-98E2888B6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C5F961C-9BFF-4DA1-8D65-98E2888B6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9862FB-3E06-45D7-8922-1A6A6AF2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FE9862FB-3E06-45D7-8922-1A6A6AF2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E9862FB-3E06-45D7-8922-1A6A6AF2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969F41-2DDB-4486-B598-0A46D91F8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31969F41-2DDB-4486-B598-0A46D91F8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1969F41-2DDB-4486-B598-0A46D91F8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2B6993-62D1-4CA7-B385-BC9FBBD1B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B52B6993-62D1-4CA7-B385-BC9FBBD1B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52B6993-62D1-4CA7-B385-BC9FBBD1B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1E6ACB-D46E-4A29-B8B1-4E19D206C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01E6ACB-D46E-4A29-B8B1-4E19D206C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01E6ACB-D46E-4A29-B8B1-4E19D206C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1DE0EF-5A73-4652-AB10-DC1468DC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51DE0EF-5A73-4652-AB10-DC1468DC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951DE0EF-5A73-4652-AB10-DC1468DC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AA3C78-713B-420F-878F-AD3B28D10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DAA3C78-713B-420F-878F-AD3B28D10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FDAA3C78-713B-420F-878F-AD3B28D10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9C7BEF-F3D9-4C67-839A-6C46BFB5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49C7BEF-F3D9-4C67-839A-6C46BFB5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249C7BEF-F3D9-4C67-839A-6C46BFB5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5C0F6-6A48-4EBE-8002-81F4F36A0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FF85C0F6-6A48-4EBE-8002-81F4F36A0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FF85C0F6-6A48-4EBE-8002-81F4F36A0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Graphic spid="6" grpId="0">
        <p:bldAsOne/>
      </p:bldGraphic>
      <p:bldP spid="7" grpId="0" animBg="1"/>
      <p:bldP spid="10" grpId="0" animBg="1"/>
      <p:bldP spid="67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DA80-6832-4EAA-8A33-F177C3F5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58E6D-2112-4285-8086-C1F93887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7</a:t>
            </a:fld>
            <a:endParaRPr lang="en-US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1D22935-FAC0-4343-9C28-15BC50601CA9}"/>
              </a:ext>
            </a:extLst>
          </p:cNvPr>
          <p:cNvGrpSpPr/>
          <p:nvPr/>
        </p:nvGrpSpPr>
        <p:grpSpPr>
          <a:xfrm>
            <a:off x="4877841" y="2099340"/>
            <a:ext cx="2465047" cy="858302"/>
            <a:chOff x="4265098" y="1986216"/>
            <a:chExt cx="2465047" cy="8583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81EB98-1213-4702-8A9D-0D8F2FC7FCAF}"/>
                </a:ext>
              </a:extLst>
            </p:cNvPr>
            <p:cNvSpPr/>
            <p:nvPr/>
          </p:nvSpPr>
          <p:spPr>
            <a:xfrm rot="5400000">
              <a:off x="5258033" y="1989982"/>
              <a:ext cx="332956" cy="3254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2116F28F-B59C-4058-82DD-2C977629B0C9}"/>
                </a:ext>
              </a:extLst>
            </p:cNvPr>
            <p:cNvCxnSpPr>
              <a:cxnSpLocks/>
              <a:stCxn id="13" idx="3"/>
              <a:endCxn id="41" idx="1"/>
            </p:cNvCxnSpPr>
            <p:nvPr/>
          </p:nvCxnSpPr>
          <p:spPr>
            <a:xfrm rot="16200000" flipH="1">
              <a:off x="5836695" y="1906987"/>
              <a:ext cx="481266" cy="1305635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Curved 73">
              <a:extLst>
                <a:ext uri="{FF2B5EF4-FFF2-40B4-BE49-F238E27FC236}">
                  <a16:creationId xmlns:a16="http://schemas.microsoft.com/office/drawing/2014/main" id="{890F384A-890D-41E2-885E-57267B6A31AA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rot="5400000">
              <a:off x="4582131" y="2002138"/>
              <a:ext cx="525347" cy="1159414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AD74990-B010-415B-9453-1DD89DB98233}"/>
              </a:ext>
            </a:extLst>
          </p:cNvPr>
          <p:cNvGrpSpPr/>
          <p:nvPr/>
        </p:nvGrpSpPr>
        <p:grpSpPr>
          <a:xfrm>
            <a:off x="4202617" y="2913562"/>
            <a:ext cx="3699259" cy="757289"/>
            <a:chOff x="3589874" y="2800438"/>
            <a:chExt cx="3699259" cy="7572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F82A42-9F93-405B-8380-C8EFCDC6C403}"/>
                </a:ext>
              </a:extLst>
            </p:cNvPr>
            <p:cNvSpPr/>
            <p:nvPr/>
          </p:nvSpPr>
          <p:spPr>
            <a:xfrm rot="5400000">
              <a:off x="4098619" y="2848285"/>
              <a:ext cx="332956" cy="32542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E64F6D-25C0-49E9-AE3A-1BD32369999A}"/>
                </a:ext>
              </a:extLst>
            </p:cNvPr>
            <p:cNvSpPr/>
            <p:nvPr/>
          </p:nvSpPr>
          <p:spPr>
            <a:xfrm rot="5400000">
              <a:off x="4031367" y="2936030"/>
              <a:ext cx="332956" cy="32542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4F2A16-0F6E-4AF3-930D-85C6BB6D31ED}"/>
                </a:ext>
              </a:extLst>
            </p:cNvPr>
            <p:cNvSpPr/>
            <p:nvPr/>
          </p:nvSpPr>
          <p:spPr>
            <a:xfrm rot="5400000">
              <a:off x="6563668" y="2804204"/>
              <a:ext cx="332956" cy="32542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87585E4-07F4-4E30-AF7C-8ECCA3E39A34}"/>
                </a:ext>
              </a:extLst>
            </p:cNvPr>
            <p:cNvSpPr/>
            <p:nvPr/>
          </p:nvSpPr>
          <p:spPr>
            <a:xfrm rot="5400000">
              <a:off x="6496416" y="2891949"/>
              <a:ext cx="332956" cy="32542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9B4DF65B-3006-42C9-9AF4-4A38A78122C5}"/>
                </a:ext>
              </a:extLst>
            </p:cNvPr>
            <p:cNvCxnSpPr>
              <a:cxnSpLocks/>
              <a:stCxn id="42" idx="3"/>
              <a:endCxn id="51" idx="1"/>
            </p:cNvCxnSpPr>
            <p:nvPr/>
          </p:nvCxnSpPr>
          <p:spPr>
            <a:xfrm rot="16200000" flipH="1">
              <a:off x="6813901" y="3070131"/>
              <a:ext cx="324225" cy="626239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Curved 77">
              <a:extLst>
                <a:ext uri="{FF2B5EF4-FFF2-40B4-BE49-F238E27FC236}">
                  <a16:creationId xmlns:a16="http://schemas.microsoft.com/office/drawing/2014/main" id="{A7EDA55B-B26D-4C40-977E-8F03AB990F68}"/>
                </a:ext>
              </a:extLst>
            </p:cNvPr>
            <p:cNvCxnSpPr>
              <a:cxnSpLocks/>
              <a:stCxn id="42" idx="3"/>
              <a:endCxn id="49" idx="1"/>
            </p:cNvCxnSpPr>
            <p:nvPr/>
          </p:nvCxnSpPr>
          <p:spPr>
            <a:xfrm rot="5400000">
              <a:off x="6175260" y="3070093"/>
              <a:ext cx="336589" cy="638680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43FA1E48-04E4-45D3-87F2-4619294E93C7}"/>
                </a:ext>
              </a:extLst>
            </p:cNvPr>
            <p:cNvCxnSpPr>
              <a:cxnSpLocks/>
              <a:stCxn id="38" idx="3"/>
              <a:endCxn id="47" idx="1"/>
            </p:cNvCxnSpPr>
            <p:nvPr/>
          </p:nvCxnSpPr>
          <p:spPr>
            <a:xfrm rot="16200000" flipH="1">
              <a:off x="4400868" y="3062196"/>
              <a:ext cx="280145" cy="686191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Curved 82">
              <a:extLst>
                <a:ext uri="{FF2B5EF4-FFF2-40B4-BE49-F238E27FC236}">
                  <a16:creationId xmlns:a16="http://schemas.microsoft.com/office/drawing/2014/main" id="{C081D4E5-C351-4081-B0AB-FFC8A71DAEB2}"/>
                </a:ext>
              </a:extLst>
            </p:cNvPr>
            <p:cNvCxnSpPr>
              <a:cxnSpLocks/>
              <a:stCxn id="38" idx="3"/>
              <a:endCxn id="45" idx="1"/>
            </p:cNvCxnSpPr>
            <p:nvPr/>
          </p:nvCxnSpPr>
          <p:spPr>
            <a:xfrm rot="5400000">
              <a:off x="3751910" y="3103185"/>
              <a:ext cx="283900" cy="60797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CF80242-CE54-4241-B979-6B535DAE0884}"/>
              </a:ext>
            </a:extLst>
          </p:cNvPr>
          <p:cNvGrpSpPr/>
          <p:nvPr/>
        </p:nvGrpSpPr>
        <p:grpSpPr>
          <a:xfrm>
            <a:off x="3809942" y="3658488"/>
            <a:ext cx="4425940" cy="936407"/>
            <a:chOff x="3197199" y="3545364"/>
            <a:chExt cx="4425940" cy="93640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50E065-74F5-4ABC-8D86-D43155ADFCA9}"/>
                </a:ext>
              </a:extLst>
            </p:cNvPr>
            <p:cNvSpPr/>
            <p:nvPr/>
          </p:nvSpPr>
          <p:spPr>
            <a:xfrm rot="5400000">
              <a:off x="3423396" y="3552886"/>
              <a:ext cx="332956" cy="3254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86DAA5E-7CBE-478F-9932-6A1CE89F1013}"/>
                </a:ext>
              </a:extLst>
            </p:cNvPr>
            <p:cNvSpPr/>
            <p:nvPr/>
          </p:nvSpPr>
          <p:spPr>
            <a:xfrm rot="5400000">
              <a:off x="3356144" y="3636876"/>
              <a:ext cx="332956" cy="3254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5030586-568E-4215-A408-F370BDDCE18F}"/>
                </a:ext>
              </a:extLst>
            </p:cNvPr>
            <p:cNvSpPr/>
            <p:nvPr/>
          </p:nvSpPr>
          <p:spPr>
            <a:xfrm rot="5400000">
              <a:off x="4717558" y="3549131"/>
              <a:ext cx="332956" cy="3254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751B859-5CEE-4E91-82C0-8F3A3DF4897D}"/>
                </a:ext>
              </a:extLst>
            </p:cNvPr>
            <p:cNvSpPr/>
            <p:nvPr/>
          </p:nvSpPr>
          <p:spPr>
            <a:xfrm rot="5400000">
              <a:off x="4650306" y="3636876"/>
              <a:ext cx="332956" cy="3254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3B79261-F089-4355-BF12-1873CEF6D424}"/>
                </a:ext>
              </a:extLst>
            </p:cNvPr>
            <p:cNvSpPr/>
            <p:nvPr/>
          </p:nvSpPr>
          <p:spPr>
            <a:xfrm rot="5400000">
              <a:off x="5857736" y="3561494"/>
              <a:ext cx="332956" cy="3254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EBF425-53B6-460B-9D5A-D14A4032513D}"/>
                </a:ext>
              </a:extLst>
            </p:cNvPr>
            <p:cNvSpPr/>
            <p:nvPr/>
          </p:nvSpPr>
          <p:spPr>
            <a:xfrm rot="5400000">
              <a:off x="5790484" y="3649239"/>
              <a:ext cx="332956" cy="3254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2863C6-6B2A-46B2-8390-0E1623AA1B83}"/>
                </a:ext>
              </a:extLst>
            </p:cNvPr>
            <p:cNvSpPr/>
            <p:nvPr/>
          </p:nvSpPr>
          <p:spPr>
            <a:xfrm rot="5400000">
              <a:off x="7122655" y="3549130"/>
              <a:ext cx="332956" cy="3254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D6B5D20-8711-4855-BBC0-E07B864446FC}"/>
                </a:ext>
              </a:extLst>
            </p:cNvPr>
            <p:cNvSpPr/>
            <p:nvPr/>
          </p:nvSpPr>
          <p:spPr>
            <a:xfrm rot="5400000">
              <a:off x="7055403" y="3636875"/>
              <a:ext cx="332956" cy="3254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Connector: Curved 91">
              <a:extLst>
                <a:ext uri="{FF2B5EF4-FFF2-40B4-BE49-F238E27FC236}">
                  <a16:creationId xmlns:a16="http://schemas.microsoft.com/office/drawing/2014/main" id="{BF7CD12B-ED65-4CB0-BD36-FBF22C044789}"/>
                </a:ext>
              </a:extLst>
            </p:cNvPr>
            <p:cNvCxnSpPr>
              <a:cxnSpLocks/>
              <a:stCxn id="52" idx="3"/>
              <a:endCxn id="59" idx="1"/>
            </p:cNvCxnSpPr>
            <p:nvPr/>
          </p:nvCxnSpPr>
          <p:spPr>
            <a:xfrm rot="16200000" flipH="1">
              <a:off x="7202325" y="3985620"/>
              <a:ext cx="440370" cy="401259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or: Curved 93">
              <a:extLst>
                <a:ext uri="{FF2B5EF4-FFF2-40B4-BE49-F238E27FC236}">
                  <a16:creationId xmlns:a16="http://schemas.microsoft.com/office/drawing/2014/main" id="{738C304C-1DF1-4B42-A31A-8121E1FCAB1B}"/>
                </a:ext>
              </a:extLst>
            </p:cNvPr>
            <p:cNvCxnSpPr>
              <a:cxnSpLocks/>
              <a:stCxn id="52" idx="3"/>
              <a:endCxn id="57" idx="1"/>
            </p:cNvCxnSpPr>
            <p:nvPr/>
          </p:nvCxnSpPr>
          <p:spPr>
            <a:xfrm rot="5400000">
              <a:off x="6890202" y="4119722"/>
              <a:ext cx="485337" cy="178022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or: Curved 97">
              <a:extLst>
                <a:ext uri="{FF2B5EF4-FFF2-40B4-BE49-F238E27FC236}">
                  <a16:creationId xmlns:a16="http://schemas.microsoft.com/office/drawing/2014/main" id="{5A21193C-D0A9-48B0-960E-BA59129DE28B}"/>
                </a:ext>
              </a:extLst>
            </p:cNvPr>
            <p:cNvCxnSpPr>
              <a:cxnSpLocks/>
              <a:stCxn id="50" idx="3"/>
              <a:endCxn id="55" idx="1"/>
            </p:cNvCxnSpPr>
            <p:nvPr/>
          </p:nvCxnSpPr>
          <p:spPr>
            <a:xfrm rot="16200000" flipH="1">
              <a:off x="5949037" y="3986353"/>
              <a:ext cx="428006" cy="412157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or: Curved 99">
              <a:extLst>
                <a:ext uri="{FF2B5EF4-FFF2-40B4-BE49-F238E27FC236}">
                  <a16:creationId xmlns:a16="http://schemas.microsoft.com/office/drawing/2014/main" id="{6A7FA886-9403-4E04-AAC0-892270047A2E}"/>
                </a:ext>
              </a:extLst>
            </p:cNvPr>
            <p:cNvCxnSpPr>
              <a:cxnSpLocks/>
              <a:stCxn id="50" idx="3"/>
              <a:endCxn id="53" idx="1"/>
            </p:cNvCxnSpPr>
            <p:nvPr/>
          </p:nvCxnSpPr>
          <p:spPr>
            <a:xfrm rot="5400000">
              <a:off x="5639521" y="4114926"/>
              <a:ext cx="453939" cy="180945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D1D6E117-7E91-405E-940E-F105F93AA622}"/>
                </a:ext>
              </a:extLst>
            </p:cNvPr>
            <p:cNvCxnSpPr>
              <a:cxnSpLocks/>
              <a:stCxn id="48" idx="3"/>
              <a:endCxn id="67" idx="1"/>
            </p:cNvCxnSpPr>
            <p:nvPr/>
          </p:nvCxnSpPr>
          <p:spPr>
            <a:xfrm rot="16200000" flipH="1">
              <a:off x="4757161" y="4025689"/>
              <a:ext cx="487875" cy="368628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or: Curved 107">
              <a:extLst>
                <a:ext uri="{FF2B5EF4-FFF2-40B4-BE49-F238E27FC236}">
                  <a16:creationId xmlns:a16="http://schemas.microsoft.com/office/drawing/2014/main" id="{45C94B0B-8548-4FFA-BE77-5570F59EE507}"/>
                </a:ext>
              </a:extLst>
            </p:cNvPr>
            <p:cNvCxnSpPr>
              <a:cxnSpLocks/>
              <a:stCxn id="48" idx="3"/>
              <a:endCxn id="65" idx="1"/>
            </p:cNvCxnSpPr>
            <p:nvPr/>
          </p:nvCxnSpPr>
          <p:spPr>
            <a:xfrm rot="5400000">
              <a:off x="4409987" y="4074973"/>
              <a:ext cx="515704" cy="297890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or: Curved 110">
              <a:extLst>
                <a:ext uri="{FF2B5EF4-FFF2-40B4-BE49-F238E27FC236}">
                  <a16:creationId xmlns:a16="http://schemas.microsoft.com/office/drawing/2014/main" id="{043F355F-D92D-49D8-9C73-6DDAF85EF421}"/>
                </a:ext>
              </a:extLst>
            </p:cNvPr>
            <p:cNvCxnSpPr>
              <a:cxnSpLocks/>
              <a:stCxn id="46" idx="3"/>
              <a:endCxn id="63" idx="1"/>
            </p:cNvCxnSpPr>
            <p:nvPr/>
          </p:nvCxnSpPr>
          <p:spPr>
            <a:xfrm rot="16200000" flipH="1">
              <a:off x="3411576" y="4077111"/>
              <a:ext cx="489771" cy="267679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or: Curved 112">
              <a:extLst>
                <a:ext uri="{FF2B5EF4-FFF2-40B4-BE49-F238E27FC236}">
                  <a16:creationId xmlns:a16="http://schemas.microsoft.com/office/drawing/2014/main" id="{2E8ECEDD-4243-4E08-8358-6C6685FC7856}"/>
                </a:ext>
              </a:extLst>
            </p:cNvPr>
            <p:cNvCxnSpPr>
              <a:cxnSpLocks/>
              <a:stCxn id="46" idx="3"/>
              <a:endCxn id="61" idx="1"/>
            </p:cNvCxnSpPr>
            <p:nvPr/>
          </p:nvCxnSpPr>
          <p:spPr>
            <a:xfrm rot="5400000">
              <a:off x="3102059" y="4061207"/>
              <a:ext cx="515704" cy="325423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BF6E2F9-3D5B-4CCA-A25B-3B2FFF1800CE}"/>
              </a:ext>
            </a:extLst>
          </p:cNvPr>
          <p:cNvGrpSpPr/>
          <p:nvPr/>
        </p:nvGrpSpPr>
        <p:grpSpPr>
          <a:xfrm>
            <a:off x="3579978" y="4519559"/>
            <a:ext cx="4818616" cy="1125100"/>
            <a:chOff x="2967235" y="4406435"/>
            <a:chExt cx="4818616" cy="11251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5C5904-C02E-4DB1-8570-D2E2A7E70252}"/>
                </a:ext>
              </a:extLst>
            </p:cNvPr>
            <p:cNvSpPr/>
            <p:nvPr/>
          </p:nvSpPr>
          <p:spPr>
            <a:xfrm rot="5400000">
              <a:off x="5609539" y="4436134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B206813-EE37-479C-B593-305D5C6DBC4D}"/>
                </a:ext>
              </a:extLst>
            </p:cNvPr>
            <p:cNvSpPr/>
            <p:nvPr/>
          </p:nvSpPr>
          <p:spPr>
            <a:xfrm rot="5400000">
              <a:off x="5542287" y="4523879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5E8D762-4294-4612-AAB8-77CF46FF2D7C}"/>
                </a:ext>
              </a:extLst>
            </p:cNvPr>
            <p:cNvSpPr/>
            <p:nvPr/>
          </p:nvSpPr>
          <p:spPr>
            <a:xfrm rot="5400000">
              <a:off x="6202641" y="4410201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EABB758-716C-4C48-BB2E-12BD79F7883A}"/>
                </a:ext>
              </a:extLst>
            </p:cNvPr>
            <p:cNvSpPr/>
            <p:nvPr/>
          </p:nvSpPr>
          <p:spPr>
            <a:xfrm rot="5400000">
              <a:off x="6135389" y="4497946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DD29494-0813-42E2-A6BF-18840B86D8EE}"/>
                </a:ext>
              </a:extLst>
            </p:cNvPr>
            <p:cNvSpPr/>
            <p:nvPr/>
          </p:nvSpPr>
          <p:spPr>
            <a:xfrm rot="5400000">
              <a:off x="6877381" y="4455168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FC1D4BF-D0C5-4BAE-BEF1-FE8F712DD40E}"/>
                </a:ext>
              </a:extLst>
            </p:cNvPr>
            <p:cNvSpPr/>
            <p:nvPr/>
          </p:nvSpPr>
          <p:spPr>
            <a:xfrm rot="5400000">
              <a:off x="6810129" y="4542913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81D2345-08E1-4B3B-824E-934240F60880}"/>
                </a:ext>
              </a:extLst>
            </p:cNvPr>
            <p:cNvSpPr/>
            <p:nvPr/>
          </p:nvSpPr>
          <p:spPr>
            <a:xfrm rot="5400000">
              <a:off x="7456662" y="4410201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01962A-32AD-479D-82B1-2000E06706D6}"/>
                </a:ext>
              </a:extLst>
            </p:cNvPr>
            <p:cNvSpPr/>
            <p:nvPr/>
          </p:nvSpPr>
          <p:spPr>
            <a:xfrm rot="5400000">
              <a:off x="7389410" y="4497946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1FFB32D-2D8B-4C76-88A2-BBB098548F2B}"/>
                </a:ext>
              </a:extLst>
            </p:cNvPr>
            <p:cNvSpPr/>
            <p:nvPr/>
          </p:nvSpPr>
          <p:spPr>
            <a:xfrm rot="5400000">
              <a:off x="3030721" y="4485536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7177E67-9372-4200-B0A8-6344CB143CE1}"/>
                </a:ext>
              </a:extLst>
            </p:cNvPr>
            <p:cNvSpPr/>
            <p:nvPr/>
          </p:nvSpPr>
          <p:spPr>
            <a:xfrm rot="5400000">
              <a:off x="2963469" y="4573281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83CE06F-04F4-452E-AE39-8C718C63D61C}"/>
                </a:ext>
              </a:extLst>
            </p:cNvPr>
            <p:cNvSpPr/>
            <p:nvPr/>
          </p:nvSpPr>
          <p:spPr>
            <a:xfrm rot="5400000">
              <a:off x="3623823" y="4459603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015C574-B850-4166-B3FF-D2EDC7AD6176}"/>
                </a:ext>
              </a:extLst>
            </p:cNvPr>
            <p:cNvSpPr/>
            <p:nvPr/>
          </p:nvSpPr>
          <p:spPr>
            <a:xfrm rot="5400000">
              <a:off x="3556571" y="4547348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6D8CE5-2190-4025-B308-B98979DE7080}"/>
                </a:ext>
              </a:extLst>
            </p:cNvPr>
            <p:cNvSpPr/>
            <p:nvPr/>
          </p:nvSpPr>
          <p:spPr>
            <a:xfrm rot="5400000">
              <a:off x="4352416" y="4485536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7A6B787-F25F-466A-96DF-4D97C8449DB8}"/>
                </a:ext>
              </a:extLst>
            </p:cNvPr>
            <p:cNvSpPr/>
            <p:nvPr/>
          </p:nvSpPr>
          <p:spPr>
            <a:xfrm rot="5400000">
              <a:off x="4285164" y="4573281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2045F0-5804-457C-96A7-C817CC8C3489}"/>
                </a:ext>
              </a:extLst>
            </p:cNvPr>
            <p:cNvSpPr/>
            <p:nvPr/>
          </p:nvSpPr>
          <p:spPr>
            <a:xfrm rot="5400000">
              <a:off x="5018934" y="4457707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39F869-3ADE-4E28-BF5B-9D4F86D93CE9}"/>
                </a:ext>
              </a:extLst>
            </p:cNvPr>
            <p:cNvSpPr/>
            <p:nvPr/>
          </p:nvSpPr>
          <p:spPr>
            <a:xfrm rot="5400000">
              <a:off x="4951682" y="4545452"/>
              <a:ext cx="332956" cy="325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58F59EF-9BAF-49B8-8841-3F1021BEFD1A}"/>
                </a:ext>
              </a:extLst>
            </p:cNvPr>
            <p:cNvCxnSpPr>
              <a:cxnSpLocks/>
              <a:stCxn id="60" idx="3"/>
              <a:endCxn id="5" idx="1"/>
            </p:cNvCxnSpPr>
            <p:nvPr/>
          </p:nvCxnSpPr>
          <p:spPr>
            <a:xfrm>
              <a:off x="7555888" y="4827136"/>
              <a:ext cx="6033" cy="6305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1774C484-C4E1-485D-A454-2CD24EEA0408}"/>
                </a:ext>
              </a:extLst>
            </p:cNvPr>
            <p:cNvCxnSpPr>
              <a:cxnSpLocks/>
              <a:stCxn id="58" idx="3"/>
              <a:endCxn id="136" idx="1"/>
            </p:cNvCxnSpPr>
            <p:nvPr/>
          </p:nvCxnSpPr>
          <p:spPr>
            <a:xfrm>
              <a:off x="6976607" y="4872103"/>
              <a:ext cx="4209" cy="626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4D6BD283-90B3-47AC-958E-1E7E1F0C9D45}"/>
                </a:ext>
              </a:extLst>
            </p:cNvPr>
            <p:cNvCxnSpPr>
              <a:cxnSpLocks/>
              <a:stCxn id="56" idx="3"/>
              <a:endCxn id="139" idx="1"/>
            </p:cNvCxnSpPr>
            <p:nvPr/>
          </p:nvCxnSpPr>
          <p:spPr>
            <a:xfrm flipH="1">
              <a:off x="6294713" y="4827136"/>
              <a:ext cx="7154" cy="6799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CC1594FB-8B61-48A8-84FB-2025EB44262E}"/>
                </a:ext>
              </a:extLst>
            </p:cNvPr>
            <p:cNvCxnSpPr>
              <a:cxnSpLocks/>
              <a:stCxn id="54" idx="3"/>
              <a:endCxn id="142" idx="1"/>
            </p:cNvCxnSpPr>
            <p:nvPr/>
          </p:nvCxnSpPr>
          <p:spPr>
            <a:xfrm>
              <a:off x="5708765" y="4853069"/>
              <a:ext cx="5971" cy="653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055DC909-62A9-4BA1-B02E-FCD7AAB94FCD}"/>
                </a:ext>
              </a:extLst>
            </p:cNvPr>
            <p:cNvCxnSpPr>
              <a:cxnSpLocks/>
              <a:stCxn id="68" idx="3"/>
              <a:endCxn id="145" idx="1"/>
            </p:cNvCxnSpPr>
            <p:nvPr/>
          </p:nvCxnSpPr>
          <p:spPr>
            <a:xfrm>
              <a:off x="5118160" y="4874642"/>
              <a:ext cx="4774" cy="624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A70CA74-1703-4F5D-BB42-5E2ABDA57659}"/>
                </a:ext>
              </a:extLst>
            </p:cNvPr>
            <p:cNvCxnSpPr>
              <a:cxnSpLocks/>
              <a:stCxn id="66" idx="3"/>
              <a:endCxn id="148" idx="1"/>
            </p:cNvCxnSpPr>
            <p:nvPr/>
          </p:nvCxnSpPr>
          <p:spPr>
            <a:xfrm>
              <a:off x="4451642" y="4902471"/>
              <a:ext cx="1257" cy="629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A47B3ED3-A112-4538-A0C1-2FE49D3B5311}"/>
                </a:ext>
              </a:extLst>
            </p:cNvPr>
            <p:cNvCxnSpPr>
              <a:cxnSpLocks/>
              <a:stCxn id="64" idx="3"/>
              <a:endCxn id="151" idx="1"/>
            </p:cNvCxnSpPr>
            <p:nvPr/>
          </p:nvCxnSpPr>
          <p:spPr>
            <a:xfrm>
              <a:off x="3723049" y="4876538"/>
              <a:ext cx="3460" cy="6489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F45E24A2-2F35-4FF5-85E5-47C5144B9C66}"/>
                </a:ext>
              </a:extLst>
            </p:cNvPr>
            <p:cNvCxnSpPr>
              <a:cxnSpLocks/>
              <a:stCxn id="62" idx="3"/>
              <a:endCxn id="154" idx="1"/>
            </p:cNvCxnSpPr>
            <p:nvPr/>
          </p:nvCxnSpPr>
          <p:spPr>
            <a:xfrm>
              <a:off x="3129947" y="4902471"/>
              <a:ext cx="6440" cy="608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BCFD92E-A4FC-4EF7-B14A-BA528AC2A90C}"/>
              </a:ext>
            </a:extLst>
          </p:cNvPr>
          <p:cNvGrpSpPr/>
          <p:nvPr/>
        </p:nvGrpSpPr>
        <p:grpSpPr>
          <a:xfrm>
            <a:off x="996191" y="4634749"/>
            <a:ext cx="9144000" cy="418553"/>
            <a:chOff x="996191" y="4634749"/>
            <a:chExt cx="9144000" cy="418553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37FD4CA-B2C5-4FB7-A087-B31ADE1AD588}"/>
                </a:ext>
              </a:extLst>
            </p:cNvPr>
            <p:cNvSpPr txBox="1"/>
            <p:nvPr/>
          </p:nvSpPr>
          <p:spPr>
            <a:xfrm>
              <a:off x="1004752" y="4634749"/>
              <a:ext cx="2084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Level 4 or PTE pages</a:t>
              </a: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B1EBA47-E366-422D-8083-ED47A5D7D567}"/>
                </a:ext>
              </a:extLst>
            </p:cNvPr>
            <p:cNvCxnSpPr/>
            <p:nvPr/>
          </p:nvCxnSpPr>
          <p:spPr>
            <a:xfrm>
              <a:off x="996191" y="5053302"/>
              <a:ext cx="914400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0BEFB14-37E6-469E-A440-CEE817C5D6C2}"/>
              </a:ext>
            </a:extLst>
          </p:cNvPr>
          <p:cNvGrpSpPr/>
          <p:nvPr/>
        </p:nvGrpSpPr>
        <p:grpSpPr>
          <a:xfrm>
            <a:off x="1004752" y="3701220"/>
            <a:ext cx="9144000" cy="495814"/>
            <a:chOff x="1004752" y="3701220"/>
            <a:chExt cx="9144000" cy="495814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436E20E-3912-4BAC-8289-9D19083340E4}"/>
                </a:ext>
              </a:extLst>
            </p:cNvPr>
            <p:cNvSpPr txBox="1"/>
            <p:nvPr/>
          </p:nvSpPr>
          <p:spPr>
            <a:xfrm>
              <a:off x="1004752" y="3701220"/>
              <a:ext cx="2200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Level 3 or PMD pages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2002C6F5-5D96-4E51-ADA0-EE30F4867DEA}"/>
                </a:ext>
              </a:extLst>
            </p:cNvPr>
            <p:cNvCxnSpPr/>
            <p:nvPr/>
          </p:nvCxnSpPr>
          <p:spPr>
            <a:xfrm>
              <a:off x="1004752" y="4197034"/>
              <a:ext cx="914400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56135E0-3D0B-464A-B7A7-0424BB6553B2}"/>
              </a:ext>
            </a:extLst>
          </p:cNvPr>
          <p:cNvGrpSpPr/>
          <p:nvPr/>
        </p:nvGrpSpPr>
        <p:grpSpPr>
          <a:xfrm>
            <a:off x="924779" y="2947979"/>
            <a:ext cx="9144000" cy="441896"/>
            <a:chOff x="924779" y="2947979"/>
            <a:chExt cx="9144000" cy="441896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5C69B314-C05A-4289-B1A6-309CA4EC87D3}"/>
                </a:ext>
              </a:extLst>
            </p:cNvPr>
            <p:cNvSpPr txBox="1"/>
            <p:nvPr/>
          </p:nvSpPr>
          <p:spPr>
            <a:xfrm>
              <a:off x="1004752" y="2947979"/>
              <a:ext cx="21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Level 2 or PUD pages</a:t>
              </a: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0FD70F9-939C-4918-91A8-EF14E99BC27D}"/>
                </a:ext>
              </a:extLst>
            </p:cNvPr>
            <p:cNvCxnSpPr/>
            <p:nvPr/>
          </p:nvCxnSpPr>
          <p:spPr>
            <a:xfrm>
              <a:off x="924779" y="3389875"/>
              <a:ext cx="914400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5A900BA-2ACB-4BDC-887A-1D95583826DB}"/>
              </a:ext>
            </a:extLst>
          </p:cNvPr>
          <p:cNvGrpSpPr/>
          <p:nvPr/>
        </p:nvGrpSpPr>
        <p:grpSpPr>
          <a:xfrm>
            <a:off x="857527" y="2134145"/>
            <a:ext cx="9144000" cy="369332"/>
            <a:chOff x="857527" y="2134145"/>
            <a:chExt cx="9144000" cy="369332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E82C7A0-07FC-4CAE-80C9-B262C03E8A57}"/>
                </a:ext>
              </a:extLst>
            </p:cNvPr>
            <p:cNvSpPr txBox="1"/>
            <p:nvPr/>
          </p:nvSpPr>
          <p:spPr>
            <a:xfrm>
              <a:off x="1004752" y="2134145"/>
              <a:ext cx="2149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Level 1 or PGD pages</a:t>
              </a: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8874ADC-167F-4C61-8417-7E5EF4080C06}"/>
                </a:ext>
              </a:extLst>
            </p:cNvPr>
            <p:cNvCxnSpPr/>
            <p:nvPr/>
          </p:nvCxnSpPr>
          <p:spPr>
            <a:xfrm>
              <a:off x="857527" y="2503477"/>
              <a:ext cx="914400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6" name="TextBox 215">
            <a:extLst>
              <a:ext uri="{FF2B5EF4-FFF2-40B4-BE49-F238E27FC236}">
                <a16:creationId xmlns:a16="http://schemas.microsoft.com/office/drawing/2014/main" id="{CE434B16-D5E6-4B5A-948D-CD0D8F94D087}"/>
              </a:ext>
            </a:extLst>
          </p:cNvPr>
          <p:cNvSpPr txBox="1"/>
          <p:nvPr/>
        </p:nvSpPr>
        <p:spPr>
          <a:xfrm>
            <a:off x="5223765" y="1457638"/>
            <a:ext cx="15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The page table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7510EF-3B04-4615-9078-ED5FCA308341}"/>
              </a:ext>
            </a:extLst>
          </p:cNvPr>
          <p:cNvGrpSpPr/>
          <p:nvPr/>
        </p:nvGrpSpPr>
        <p:grpSpPr>
          <a:xfrm>
            <a:off x="1004752" y="5435361"/>
            <a:ext cx="7607766" cy="1189093"/>
            <a:chOff x="1004752" y="5435361"/>
            <a:chExt cx="7607766" cy="1189093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21BB7DD-BFE8-4055-B2AA-1E0B5D43E1DD}"/>
                </a:ext>
              </a:extLst>
            </p:cNvPr>
            <p:cNvGrpSpPr/>
            <p:nvPr/>
          </p:nvGrpSpPr>
          <p:grpSpPr>
            <a:xfrm rot="5400000">
              <a:off x="7954328" y="5560227"/>
              <a:ext cx="381926" cy="384169"/>
              <a:chOff x="6618981" y="2156197"/>
              <a:chExt cx="381926" cy="3841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31491F-6E4B-4092-B321-64D19EA31D3C}"/>
                  </a:ext>
                </a:extLst>
              </p:cNvPr>
              <p:cNvSpPr/>
              <p:nvPr/>
            </p:nvSpPr>
            <p:spPr>
              <a:xfrm>
                <a:off x="6618981" y="2156197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0A3577C-DA41-44E5-A915-2707EBD8292C}"/>
                  </a:ext>
                </a:extLst>
              </p:cNvPr>
              <p:cNvSpPr/>
              <p:nvPr/>
            </p:nvSpPr>
            <p:spPr>
              <a:xfrm>
                <a:off x="6667951" y="2214943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B16BCA9-03FE-4A93-BBA7-AEF4ADC32FB2}"/>
                </a:ext>
              </a:extLst>
            </p:cNvPr>
            <p:cNvGrpSpPr/>
            <p:nvPr/>
          </p:nvGrpSpPr>
          <p:grpSpPr>
            <a:xfrm rot="5400000">
              <a:off x="7373223" y="5601412"/>
              <a:ext cx="381926" cy="384169"/>
              <a:chOff x="6618981" y="2156197"/>
              <a:chExt cx="381926" cy="3841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0A93FE55-A0B6-4D1F-B7D2-EB434639AAA2}"/>
                  </a:ext>
                </a:extLst>
              </p:cNvPr>
              <p:cNvSpPr/>
              <p:nvPr/>
            </p:nvSpPr>
            <p:spPr>
              <a:xfrm>
                <a:off x="6618981" y="2156197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396FF0E-8057-4F88-A222-961D87BB3A48}"/>
                  </a:ext>
                </a:extLst>
              </p:cNvPr>
              <p:cNvSpPr/>
              <p:nvPr/>
            </p:nvSpPr>
            <p:spPr>
              <a:xfrm>
                <a:off x="6667951" y="2214943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B911601-5252-49F4-9927-41A94C7C9B77}"/>
                </a:ext>
              </a:extLst>
            </p:cNvPr>
            <p:cNvGrpSpPr/>
            <p:nvPr/>
          </p:nvGrpSpPr>
          <p:grpSpPr>
            <a:xfrm rot="5400000">
              <a:off x="6687120" y="5609625"/>
              <a:ext cx="381926" cy="384169"/>
              <a:chOff x="6618981" y="2156197"/>
              <a:chExt cx="381926" cy="38416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D648BE9-F5BC-476F-822E-7020DDBCAE0C}"/>
                  </a:ext>
                </a:extLst>
              </p:cNvPr>
              <p:cNvSpPr/>
              <p:nvPr/>
            </p:nvSpPr>
            <p:spPr>
              <a:xfrm>
                <a:off x="6618981" y="2156197"/>
                <a:ext cx="332956" cy="32542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CE981A8-BB2E-4C04-BDA1-08151F242FF1}"/>
                  </a:ext>
                </a:extLst>
              </p:cNvPr>
              <p:cNvSpPr/>
              <p:nvPr/>
            </p:nvSpPr>
            <p:spPr>
              <a:xfrm>
                <a:off x="6667951" y="2214943"/>
                <a:ext cx="332956" cy="32542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386C762-AFC3-4C23-A334-47AC5AB63E4A}"/>
                </a:ext>
              </a:extLst>
            </p:cNvPr>
            <p:cNvGrpSpPr/>
            <p:nvPr/>
          </p:nvGrpSpPr>
          <p:grpSpPr>
            <a:xfrm rot="5400000">
              <a:off x="6107143" y="5609625"/>
              <a:ext cx="381926" cy="384169"/>
              <a:chOff x="6618981" y="2156197"/>
              <a:chExt cx="381926" cy="384169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56EC40-FC85-4EFD-8187-4E1ECF4EF812}"/>
                  </a:ext>
                </a:extLst>
              </p:cNvPr>
              <p:cNvSpPr/>
              <p:nvPr/>
            </p:nvSpPr>
            <p:spPr>
              <a:xfrm>
                <a:off x="6618981" y="2156197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ACD3FA8-5205-4934-9F25-EFFED2AA5A1C}"/>
                  </a:ext>
                </a:extLst>
              </p:cNvPr>
              <p:cNvSpPr/>
              <p:nvPr/>
            </p:nvSpPr>
            <p:spPr>
              <a:xfrm>
                <a:off x="6667951" y="2214943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1A4D30D-AB5A-40C9-8570-F363056E71BD}"/>
                </a:ext>
              </a:extLst>
            </p:cNvPr>
            <p:cNvGrpSpPr/>
            <p:nvPr/>
          </p:nvGrpSpPr>
          <p:grpSpPr>
            <a:xfrm rot="5400000">
              <a:off x="5515341" y="5601412"/>
              <a:ext cx="381926" cy="384169"/>
              <a:chOff x="6618981" y="2156197"/>
              <a:chExt cx="381926" cy="38416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45A04456-612E-4060-A231-C75AC1E47FE3}"/>
                  </a:ext>
                </a:extLst>
              </p:cNvPr>
              <p:cNvSpPr/>
              <p:nvPr/>
            </p:nvSpPr>
            <p:spPr>
              <a:xfrm>
                <a:off x="6618981" y="2156197"/>
                <a:ext cx="332956" cy="32542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8A911CDA-948A-499D-8D38-4DB747CDB3CC}"/>
                  </a:ext>
                </a:extLst>
              </p:cNvPr>
              <p:cNvSpPr/>
              <p:nvPr/>
            </p:nvSpPr>
            <p:spPr>
              <a:xfrm>
                <a:off x="6667951" y="2214943"/>
                <a:ext cx="332956" cy="32542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BBC1EBC-F65A-4B36-B54C-003E71FAFDBD}"/>
                </a:ext>
              </a:extLst>
            </p:cNvPr>
            <p:cNvGrpSpPr/>
            <p:nvPr/>
          </p:nvGrpSpPr>
          <p:grpSpPr>
            <a:xfrm rot="5400000">
              <a:off x="4845306" y="5634110"/>
              <a:ext cx="381926" cy="384169"/>
              <a:chOff x="6618981" y="2156197"/>
              <a:chExt cx="381926" cy="384169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E1295397-EFAC-45A1-BA11-15CCAD67DD30}"/>
                  </a:ext>
                </a:extLst>
              </p:cNvPr>
              <p:cNvSpPr/>
              <p:nvPr/>
            </p:nvSpPr>
            <p:spPr>
              <a:xfrm>
                <a:off x="6618981" y="2156197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BD4EF51-0099-456A-9CBB-0DA8F7CD1DF9}"/>
                  </a:ext>
                </a:extLst>
              </p:cNvPr>
              <p:cNvSpPr/>
              <p:nvPr/>
            </p:nvSpPr>
            <p:spPr>
              <a:xfrm>
                <a:off x="6667951" y="2214943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CB962A1-1485-43FC-AEF7-F4AC69C25A87}"/>
                </a:ext>
              </a:extLst>
            </p:cNvPr>
            <p:cNvGrpSpPr/>
            <p:nvPr/>
          </p:nvGrpSpPr>
          <p:grpSpPr>
            <a:xfrm rot="5400000">
              <a:off x="4118916" y="5628054"/>
              <a:ext cx="381926" cy="384169"/>
              <a:chOff x="6618981" y="2156197"/>
              <a:chExt cx="381926" cy="384169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AB70FA08-FDB4-4B17-AE91-5897796C683D}"/>
                  </a:ext>
                </a:extLst>
              </p:cNvPr>
              <p:cNvSpPr/>
              <p:nvPr/>
            </p:nvSpPr>
            <p:spPr>
              <a:xfrm>
                <a:off x="6618981" y="2156197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F6C0B29-21FA-41F3-92C5-6BEAEA945F1A}"/>
                  </a:ext>
                </a:extLst>
              </p:cNvPr>
              <p:cNvSpPr/>
              <p:nvPr/>
            </p:nvSpPr>
            <p:spPr>
              <a:xfrm>
                <a:off x="6667951" y="2214943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32FA775-8B84-49B1-BF5C-DE3860980A73}"/>
                </a:ext>
              </a:extLst>
            </p:cNvPr>
            <p:cNvGrpSpPr/>
            <p:nvPr/>
          </p:nvGrpSpPr>
          <p:grpSpPr>
            <a:xfrm rot="5400000">
              <a:off x="3528794" y="5613616"/>
              <a:ext cx="381926" cy="384169"/>
              <a:chOff x="6618981" y="2156197"/>
              <a:chExt cx="381926" cy="384169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D7CD535-B1D3-4A77-9812-231BB922455F}"/>
                  </a:ext>
                </a:extLst>
              </p:cNvPr>
              <p:cNvSpPr/>
              <p:nvPr/>
            </p:nvSpPr>
            <p:spPr>
              <a:xfrm>
                <a:off x="6618981" y="2156197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FC2D4D34-FA51-4957-8030-24A2CAE3A620}"/>
                  </a:ext>
                </a:extLst>
              </p:cNvPr>
              <p:cNvSpPr/>
              <p:nvPr/>
            </p:nvSpPr>
            <p:spPr>
              <a:xfrm>
                <a:off x="6667951" y="2214943"/>
                <a:ext cx="332956" cy="32542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BFC692D-4318-493E-95DA-4DD8B809C38A}"/>
                </a:ext>
              </a:extLst>
            </p:cNvPr>
            <p:cNvSpPr/>
            <p:nvPr/>
          </p:nvSpPr>
          <p:spPr>
            <a:xfrm rot="5400000">
              <a:off x="5659569" y="3220998"/>
              <a:ext cx="738586" cy="516731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4A48F54-2F00-40F9-9EF3-E09E471400A5}"/>
                </a:ext>
              </a:extLst>
            </p:cNvPr>
            <p:cNvSpPr txBox="1"/>
            <p:nvPr/>
          </p:nvSpPr>
          <p:spPr>
            <a:xfrm>
              <a:off x="1004752" y="5557521"/>
              <a:ext cx="1218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Data pages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DEA53B3-417B-46DC-B46B-0A471626C3D9}"/>
                </a:ext>
              </a:extLst>
            </p:cNvPr>
            <p:cNvSpPr txBox="1"/>
            <p:nvPr/>
          </p:nvSpPr>
          <p:spPr>
            <a:xfrm>
              <a:off x="5064385" y="6255122"/>
              <a:ext cx="2261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Process address space</a:t>
              </a:r>
            </a:p>
          </p:txBody>
        </p:sp>
      </p:grp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BA2855A-A6EF-46CB-B5EA-BF7F0336C05C}"/>
              </a:ext>
            </a:extLst>
          </p:cNvPr>
          <p:cNvSpPr/>
          <p:nvPr/>
        </p:nvSpPr>
        <p:spPr>
          <a:xfrm>
            <a:off x="8703539" y="454932"/>
            <a:ext cx="2890426" cy="1173679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2TB of data pages require 4GB of page table pages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66615C-4CC4-4552-814D-11A5ECF7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5838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48F1-BD2D-465E-B135-A40C4F44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414D-767B-405B-A3B6-4F8087594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DE359-F5F7-43F0-9828-6206ADA4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0849F-6AC8-40AE-A9B0-E129C832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</p:spTree>
    <p:extLst>
      <p:ext uri="{BB962C8B-B14F-4D97-AF65-F5344CB8AC3E}">
        <p14:creationId xmlns:p14="http://schemas.microsoft.com/office/powerpoint/2010/main" val="289605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47E3-1E1B-4E98-86BC-79A35506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Allocation Policies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2C880-1B24-4C8E-B915-06807079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ISMM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F0020-07A0-48D5-9480-E4ABC5D1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A8E5-1EBD-4EC7-BB6A-76376ECD0CFD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5" descr="Processor">
            <a:extLst>
              <a:ext uri="{FF2B5EF4-FFF2-40B4-BE49-F238E27FC236}">
                <a16:creationId xmlns:a16="http://schemas.microsoft.com/office/drawing/2014/main" id="{13E9140D-2869-45E5-86C9-19E7121C6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3928" y="1272854"/>
            <a:ext cx="1196616" cy="11966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08FA00-946A-431D-9081-C7F473B51AFD}"/>
              </a:ext>
            </a:extLst>
          </p:cNvPr>
          <p:cNvSpPr/>
          <p:nvPr/>
        </p:nvSpPr>
        <p:spPr>
          <a:xfrm>
            <a:off x="1340708" y="2742579"/>
            <a:ext cx="687859" cy="2386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5091C3-B337-4109-9A6A-588DC5014BDB}"/>
              </a:ext>
            </a:extLst>
          </p:cNvPr>
          <p:cNvSpPr/>
          <p:nvPr/>
        </p:nvSpPr>
        <p:spPr>
          <a:xfrm>
            <a:off x="2236573" y="2742579"/>
            <a:ext cx="687859" cy="2386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693F2-4228-4217-AC57-F72B805DA2F4}"/>
              </a:ext>
            </a:extLst>
          </p:cNvPr>
          <p:cNvSpPr/>
          <p:nvPr/>
        </p:nvSpPr>
        <p:spPr>
          <a:xfrm>
            <a:off x="3142735" y="2742579"/>
            <a:ext cx="687859" cy="2386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DFC6F2-6D9F-4A55-9319-7C3AA13998EC}"/>
              </a:ext>
            </a:extLst>
          </p:cNvPr>
          <p:cNvSpPr/>
          <p:nvPr/>
        </p:nvSpPr>
        <p:spPr>
          <a:xfrm>
            <a:off x="4110680" y="2742579"/>
            <a:ext cx="687859" cy="2386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 descr="Processor">
            <a:extLst>
              <a:ext uri="{FF2B5EF4-FFF2-40B4-BE49-F238E27FC236}">
                <a16:creationId xmlns:a16="http://schemas.microsoft.com/office/drawing/2014/main" id="{5BD3F8E0-CF5F-4C9E-AD8F-38657FD79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848" y="1180178"/>
            <a:ext cx="1196616" cy="11966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895C5F-E5EC-4BB1-9D9E-429DA4A2BDFF}"/>
              </a:ext>
            </a:extLst>
          </p:cNvPr>
          <p:cNvSpPr/>
          <p:nvPr/>
        </p:nvSpPr>
        <p:spPr>
          <a:xfrm>
            <a:off x="7714735" y="2598417"/>
            <a:ext cx="687859" cy="2386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91687A-032F-4474-AC67-A1EAE039184B}"/>
              </a:ext>
            </a:extLst>
          </p:cNvPr>
          <p:cNvSpPr/>
          <p:nvPr/>
        </p:nvSpPr>
        <p:spPr>
          <a:xfrm>
            <a:off x="8610600" y="2598417"/>
            <a:ext cx="687859" cy="2386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64D89C-AF56-4859-BCC7-6463D03694CB}"/>
              </a:ext>
            </a:extLst>
          </p:cNvPr>
          <p:cNvSpPr/>
          <p:nvPr/>
        </p:nvSpPr>
        <p:spPr>
          <a:xfrm>
            <a:off x="9516762" y="2598417"/>
            <a:ext cx="687859" cy="2386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54430C-5342-4A96-BF28-5C9809F6871A}"/>
              </a:ext>
            </a:extLst>
          </p:cNvPr>
          <p:cNvSpPr/>
          <p:nvPr/>
        </p:nvSpPr>
        <p:spPr>
          <a:xfrm>
            <a:off x="10484707" y="2598417"/>
            <a:ext cx="687859" cy="2386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1EA510-AE32-40C4-A504-947EB7EB9A3A}"/>
              </a:ext>
            </a:extLst>
          </p:cNvPr>
          <p:cNvSpPr/>
          <p:nvPr/>
        </p:nvSpPr>
        <p:spPr>
          <a:xfrm>
            <a:off x="1340708" y="2761241"/>
            <a:ext cx="687859" cy="238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4A0008-0C56-40AD-982B-245B717666E5}"/>
              </a:ext>
            </a:extLst>
          </p:cNvPr>
          <p:cNvSpPr/>
          <p:nvPr/>
        </p:nvSpPr>
        <p:spPr>
          <a:xfrm>
            <a:off x="2236573" y="2761241"/>
            <a:ext cx="687859" cy="238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B02DBD-532D-43F1-8D80-5B3312B01E94}"/>
              </a:ext>
            </a:extLst>
          </p:cNvPr>
          <p:cNvSpPr/>
          <p:nvPr/>
        </p:nvSpPr>
        <p:spPr>
          <a:xfrm>
            <a:off x="3142735" y="2761241"/>
            <a:ext cx="687859" cy="238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E478BC-BE42-4864-870D-44D832526616}"/>
              </a:ext>
            </a:extLst>
          </p:cNvPr>
          <p:cNvSpPr/>
          <p:nvPr/>
        </p:nvSpPr>
        <p:spPr>
          <a:xfrm>
            <a:off x="4110680" y="2761241"/>
            <a:ext cx="687859" cy="238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E36C2D-5EA1-4F2D-9005-9A22FB511B2F}"/>
              </a:ext>
            </a:extLst>
          </p:cNvPr>
          <p:cNvSpPr/>
          <p:nvPr/>
        </p:nvSpPr>
        <p:spPr>
          <a:xfrm>
            <a:off x="7714735" y="2598417"/>
            <a:ext cx="687859" cy="238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5154EA-57C3-4F22-81A7-380D59159BFD}"/>
              </a:ext>
            </a:extLst>
          </p:cNvPr>
          <p:cNvSpPr/>
          <p:nvPr/>
        </p:nvSpPr>
        <p:spPr>
          <a:xfrm>
            <a:off x="8610600" y="2598417"/>
            <a:ext cx="687859" cy="238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D772B9-FCF5-4DD3-BF49-7EA93A4DD4A1}"/>
              </a:ext>
            </a:extLst>
          </p:cNvPr>
          <p:cNvSpPr/>
          <p:nvPr/>
        </p:nvSpPr>
        <p:spPr>
          <a:xfrm>
            <a:off x="9516762" y="2598417"/>
            <a:ext cx="687859" cy="238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89DB9-3801-4A46-85CD-54172740D54E}"/>
              </a:ext>
            </a:extLst>
          </p:cNvPr>
          <p:cNvSpPr/>
          <p:nvPr/>
        </p:nvSpPr>
        <p:spPr>
          <a:xfrm>
            <a:off x="10484707" y="2598417"/>
            <a:ext cx="687859" cy="238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8804D-FBBA-411C-BE51-6652133118CC}"/>
              </a:ext>
            </a:extLst>
          </p:cNvPr>
          <p:cNvSpPr txBox="1"/>
          <p:nvPr/>
        </p:nvSpPr>
        <p:spPr>
          <a:xfrm>
            <a:off x="1861075" y="5768612"/>
            <a:ext cx="256994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First-touch policy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FE96D0-56FC-49AF-9F0C-AE003F264E6A}"/>
              </a:ext>
            </a:extLst>
          </p:cNvPr>
          <p:cNvSpPr txBox="1"/>
          <p:nvPr/>
        </p:nvSpPr>
        <p:spPr>
          <a:xfrm>
            <a:off x="8290340" y="5693169"/>
            <a:ext cx="256994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Interleaved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0B16D-496B-4196-BBBD-D4C1B4988481}"/>
              </a:ext>
            </a:extLst>
          </p:cNvPr>
          <p:cNvSpPr txBox="1"/>
          <p:nvPr/>
        </p:nvSpPr>
        <p:spPr>
          <a:xfrm rot="16200000">
            <a:off x="905204" y="371264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NUMA Node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81F0EE-2D69-4583-8E49-719BC72F4C92}"/>
              </a:ext>
            </a:extLst>
          </p:cNvPr>
          <p:cNvSpPr txBox="1"/>
          <p:nvPr/>
        </p:nvSpPr>
        <p:spPr>
          <a:xfrm rot="16200000">
            <a:off x="1809297" y="3731307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NUMA Node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1CCAFF-8890-4178-A0FA-6EAC03380F1E}"/>
              </a:ext>
            </a:extLst>
          </p:cNvPr>
          <p:cNvSpPr txBox="1"/>
          <p:nvPr/>
        </p:nvSpPr>
        <p:spPr>
          <a:xfrm rot="16200000">
            <a:off x="2647433" y="3741196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NUMA Node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A03B42-CB5F-414C-B379-653026ED44A5}"/>
              </a:ext>
            </a:extLst>
          </p:cNvPr>
          <p:cNvSpPr txBox="1"/>
          <p:nvPr/>
        </p:nvSpPr>
        <p:spPr>
          <a:xfrm rot="16200000">
            <a:off x="3683404" y="371264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NUMA Node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3234DE-E0D6-48C3-BF9E-0A1EE741F9AD}"/>
              </a:ext>
            </a:extLst>
          </p:cNvPr>
          <p:cNvSpPr txBox="1"/>
          <p:nvPr/>
        </p:nvSpPr>
        <p:spPr>
          <a:xfrm rot="16200000">
            <a:off x="7301887" y="353070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NUMA Node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893F5A-2FF9-42F8-8307-1ACF81997411}"/>
              </a:ext>
            </a:extLst>
          </p:cNvPr>
          <p:cNvSpPr txBox="1"/>
          <p:nvPr/>
        </p:nvSpPr>
        <p:spPr>
          <a:xfrm rot="16200000">
            <a:off x="8205980" y="354937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NUMA Node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290725-82BA-4F25-ABBE-E36921BE1218}"/>
              </a:ext>
            </a:extLst>
          </p:cNvPr>
          <p:cNvSpPr txBox="1"/>
          <p:nvPr/>
        </p:nvSpPr>
        <p:spPr>
          <a:xfrm rot="16200000">
            <a:off x="9044116" y="3559259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NUMA Node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0335E-F1A5-42DD-8F11-184ACBD9CF22}"/>
              </a:ext>
            </a:extLst>
          </p:cNvPr>
          <p:cNvSpPr txBox="1"/>
          <p:nvPr/>
        </p:nvSpPr>
        <p:spPr>
          <a:xfrm rot="16200000">
            <a:off x="10080087" y="353070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NUMA Node 4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D23B02-209C-4E50-91E7-EBE8BCC96D57}"/>
              </a:ext>
            </a:extLst>
          </p:cNvPr>
          <p:cNvGrpSpPr/>
          <p:nvPr/>
        </p:nvGrpSpPr>
        <p:grpSpPr>
          <a:xfrm>
            <a:off x="1097280" y="5217934"/>
            <a:ext cx="4071486" cy="369332"/>
            <a:chOff x="1097280" y="5217934"/>
            <a:chExt cx="4071486" cy="369332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2A608F0-84E8-4E0A-A710-D615368F57F0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" y="5419023"/>
              <a:ext cx="407148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AECAAB-E36F-4D09-9AFC-54BF4E49692F}"/>
                </a:ext>
              </a:extLst>
            </p:cNvPr>
            <p:cNvSpPr txBox="1"/>
            <p:nvPr/>
          </p:nvSpPr>
          <p:spPr>
            <a:xfrm>
              <a:off x="1509754" y="5217934"/>
              <a:ext cx="3288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N" dirty="0"/>
                <a:t>Increasing distance from the CPU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567B29-FA4B-4CCE-A7C9-A4B3B2AC406F}"/>
              </a:ext>
            </a:extLst>
          </p:cNvPr>
          <p:cNvGrpSpPr/>
          <p:nvPr/>
        </p:nvGrpSpPr>
        <p:grpSpPr>
          <a:xfrm>
            <a:off x="7393463" y="5094512"/>
            <a:ext cx="4071486" cy="369332"/>
            <a:chOff x="1097280" y="5217934"/>
            <a:chExt cx="4071486" cy="369332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FBCB2E5-F6A3-4BF4-B4C8-58EA22DFC17C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" y="5419023"/>
              <a:ext cx="407148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B0626A-FE1C-41AC-95AD-5400DD06820F}"/>
                </a:ext>
              </a:extLst>
            </p:cNvPr>
            <p:cNvSpPr txBox="1"/>
            <p:nvPr/>
          </p:nvSpPr>
          <p:spPr>
            <a:xfrm>
              <a:off x="1509754" y="5217934"/>
              <a:ext cx="3288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N" dirty="0"/>
                <a:t>Increasing distance from the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1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4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4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4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4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2|1|0.8|0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5|1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F9013666B604CA2B11B32A14B86B0" ma:contentTypeVersion="13" ma:contentTypeDescription="Create a new document." ma:contentTypeScope="" ma:versionID="b08cbbc96f0e85923257abbca9cd38f1">
  <xsd:schema xmlns:xsd="http://www.w3.org/2001/XMLSchema" xmlns:xs="http://www.w3.org/2001/XMLSchema" xmlns:p="http://schemas.microsoft.com/office/2006/metadata/properties" xmlns:ns3="2f59390c-21b6-4e94-bf10-254c516be94f" xmlns:ns4="c1a3ea1b-78d8-46ab-a469-ff42474d2bfe" targetNamespace="http://schemas.microsoft.com/office/2006/metadata/properties" ma:root="true" ma:fieldsID="e4e19d5844431e19db1ccb6a9b8d28a9" ns3:_="" ns4:_="">
    <xsd:import namespace="2f59390c-21b6-4e94-bf10-254c516be94f"/>
    <xsd:import namespace="c1a3ea1b-78d8-46ab-a469-ff42474d2b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9390c-21b6-4e94-bf10-254c516be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3ea1b-78d8-46ab-a469-ff42474d2b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39565B-8A7B-46FD-872F-002AE560A8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F190A4-754E-47B7-B074-4EEAAE3B1D68}">
  <ds:schemaRefs>
    <ds:schemaRef ds:uri="2f59390c-21b6-4e94-bf10-254c516be94f"/>
    <ds:schemaRef ds:uri="c1a3ea1b-78d8-46ab-a469-ff42474d2b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02B96B6-67EC-4402-A03E-E87E37179F55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1332</Words>
  <Application>Microsoft Office PowerPoint</Application>
  <PresentationFormat>Widescreen</PresentationFormat>
  <Paragraphs>321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Helvetica Neue</vt:lpstr>
      <vt:lpstr>LinLibertineT</vt:lpstr>
      <vt:lpstr>Office Theme</vt:lpstr>
      <vt:lpstr>Radiant: Efficient Page Table Management for Tiered Memory Systems</vt:lpstr>
      <vt:lpstr>Outline</vt:lpstr>
      <vt:lpstr>Background</vt:lpstr>
      <vt:lpstr>Background</vt:lpstr>
      <vt:lpstr>Background: Optane configuration</vt:lpstr>
      <vt:lpstr>Background: Comparison</vt:lpstr>
      <vt:lpstr>The Page Table</vt:lpstr>
      <vt:lpstr>Motivations</vt:lpstr>
      <vt:lpstr>Allocation Policies</vt:lpstr>
      <vt:lpstr>Page Table Allocation</vt:lpstr>
      <vt:lpstr>Page Table Migration</vt:lpstr>
      <vt:lpstr>Page Table Migration</vt:lpstr>
      <vt:lpstr>Page Table Migration</vt:lpstr>
      <vt:lpstr>Page Table Migration</vt:lpstr>
      <vt:lpstr>Page Table Migration</vt:lpstr>
      <vt:lpstr>Summary</vt:lpstr>
      <vt:lpstr>Observations</vt:lpstr>
      <vt:lpstr>Observation:</vt:lpstr>
      <vt:lpstr>Observation:</vt:lpstr>
      <vt:lpstr>Naïve approach</vt:lpstr>
      <vt:lpstr>Bind-All *</vt:lpstr>
      <vt:lpstr>Problems with Bind-all</vt:lpstr>
      <vt:lpstr>Proposed techniques</vt:lpstr>
      <vt:lpstr>Observation</vt:lpstr>
      <vt:lpstr>Radiant Technique 1 Bind-High </vt:lpstr>
      <vt:lpstr>Radiant Technique 2 Bind-High + Migrate</vt:lpstr>
      <vt:lpstr>Enabling Migrations (Leaf-level pages)</vt:lpstr>
      <vt:lpstr>Enabling Migrations (Leaf-level pages)</vt:lpstr>
      <vt:lpstr>Evaluation</vt:lpstr>
      <vt:lpstr>Machine layout</vt:lpstr>
      <vt:lpstr>Evaluation</vt:lpstr>
      <vt:lpstr>System-wide</vt:lpstr>
      <vt:lpstr>Conclusion</vt:lpstr>
      <vt:lpstr>Conclusion</vt:lpstr>
      <vt:lpstr>Thank you  Contact: sandeep.kumar@cse.iitd.ac.in aravinda.prasad@intel.com srsarangi@cse.iitd.ac.in sreenivas.subramoney@intel.com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page table management scheme for Optane systems</dc:title>
  <dc:creator>Kumar, Sandeep2</dc:creator>
  <cp:lastModifiedBy>Sandeep Kumar</cp:lastModifiedBy>
  <cp:revision>3</cp:revision>
  <dcterms:created xsi:type="dcterms:W3CDTF">2020-11-06T12:36:03Z</dcterms:created>
  <dcterms:modified xsi:type="dcterms:W3CDTF">2021-06-03T09:40:15Z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a06179-68b3-4e2b-b09b-a2424735516b_Enabled">
    <vt:lpwstr>True</vt:lpwstr>
  </property>
  <property fmtid="{D5CDD505-2E9C-101B-9397-08002B2CF9AE}" pid="3" name="MSIP_Label_9aa06179-68b3-4e2b-b09b-a2424735516b_SiteId">
    <vt:lpwstr>46c98d88-e344-4ed4-8496-4ed7712e255d</vt:lpwstr>
  </property>
  <property fmtid="{D5CDD505-2E9C-101B-9397-08002B2CF9AE}" pid="4" name="MSIP_Label_9aa06179-68b3-4e2b-b09b-a2424735516b_Owner">
    <vt:lpwstr>sandeep2.kumar@intel.com</vt:lpwstr>
  </property>
  <property fmtid="{D5CDD505-2E9C-101B-9397-08002B2CF9AE}" pid="5" name="MSIP_Label_9aa06179-68b3-4e2b-b09b-a2424735516b_SetDate">
    <vt:lpwstr>2020-11-12T02:53:24.8074954Z</vt:lpwstr>
  </property>
  <property fmtid="{D5CDD505-2E9C-101B-9397-08002B2CF9AE}" pid="6" name="MSIP_Label_9aa06179-68b3-4e2b-b09b-a2424735516b_Name">
    <vt:lpwstr>Intel Confidential</vt:lpwstr>
  </property>
  <property fmtid="{D5CDD505-2E9C-101B-9397-08002B2CF9AE}" pid="7" name="MSIP_Label_9aa06179-68b3-4e2b-b09b-a2424735516b_Application">
    <vt:lpwstr>Microsoft Azure Information Protection</vt:lpwstr>
  </property>
  <property fmtid="{D5CDD505-2E9C-101B-9397-08002B2CF9AE}" pid="8" name="MSIP_Label_9aa06179-68b3-4e2b-b09b-a2424735516b_ActionId">
    <vt:lpwstr>1ca23a6f-bf5b-475f-a2ab-00caabaf1429</vt:lpwstr>
  </property>
  <property fmtid="{D5CDD505-2E9C-101B-9397-08002B2CF9AE}" pid="9" name="MSIP_Label_9aa06179-68b3-4e2b-b09b-a2424735516b_Extended_MSFT_Method">
    <vt:lpwstr>Manual</vt:lpwstr>
  </property>
  <property fmtid="{D5CDD505-2E9C-101B-9397-08002B2CF9AE}" pid="10" name="Sensitivity">
    <vt:lpwstr>Intel Confidential</vt:lpwstr>
  </property>
  <property fmtid="{D5CDD505-2E9C-101B-9397-08002B2CF9AE}" pid="11" name="ContentTypeId">
    <vt:lpwstr>0x010100B6DF9013666B604CA2B11B32A14B86B0</vt:lpwstr>
  </property>
</Properties>
</file>